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192FE01" w14:textId="77777777" w:rsidR="00F044AF" w:rsidRPr="00F044AF" w:rsidRDefault="00F044AF" w:rsidP="00F044AF">
      <w:pPr>
        <w:rPr>
          <w:sz w:val="22"/>
        </w:rPr>
      </w:pPr>
    </w:p>
    <w:tbl>
      <w:tblPr>
        <w:tblW w:w="908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9082"/>
      </w:tblGrid>
      <w:tr w:rsidR="00F044AF" w:rsidRPr="00F044AF" w14:paraId="1C081D23" w14:textId="77777777" w:rsidTr="00CA715D">
        <w:trPr>
          <w:trHeight w:val="987"/>
        </w:trPr>
        <w:tc>
          <w:tcPr>
            <w:tcW w:w="9082" w:type="dxa"/>
            <w:tcBorders>
              <w:top w:val="single" w:sz="18" w:space="0" w:color="BEE2E9"/>
              <w:left w:val="single" w:sz="18" w:space="0" w:color="BEE2E9"/>
              <w:bottom w:val="single" w:sz="4" w:space="0" w:color="00B0F0"/>
              <w:right w:val="single" w:sz="18" w:space="0" w:color="BEE2E9"/>
            </w:tcBorders>
            <w:shd w:val="clear" w:color="auto" w:fill="D9D9D9" w:themeFill="background1" w:themeFillShade="D9"/>
          </w:tcPr>
          <w:p w14:paraId="6F273737" w14:textId="77777777" w:rsidR="00F044AF" w:rsidRPr="00F044AF" w:rsidRDefault="00F044AF" w:rsidP="00F044AF">
            <w:pPr>
              <w:spacing w:before="120" w:after="120"/>
              <w:rPr>
                <w:sz w:val="16"/>
              </w:rPr>
            </w:pPr>
            <w:r w:rsidRPr="00F044AF">
              <w:rPr>
                <w:sz w:val="16"/>
              </w:rPr>
              <w:t>Name des Unternehmens, Rechtsform und Sitz:</w:t>
            </w:r>
          </w:p>
          <w:p w14:paraId="4E7E246D" w14:textId="77777777" w:rsidR="00F044AF" w:rsidRPr="00F044AF" w:rsidRDefault="00F044AF" w:rsidP="00F044AF">
            <w:pPr>
              <w:tabs>
                <w:tab w:val="left" w:pos="5247"/>
              </w:tabs>
              <w:spacing w:before="120" w:after="120"/>
              <w:rPr>
                <w:sz w:val="16"/>
              </w:rPr>
            </w:pPr>
            <w:r w:rsidRPr="00F044AF">
              <w:rPr>
                <w:sz w:val="16"/>
              </w:rPr>
              <w:tab/>
            </w:r>
          </w:p>
          <w:p w14:paraId="584855B8" w14:textId="77777777" w:rsidR="00F044AF" w:rsidRPr="00F044AF" w:rsidRDefault="00F044AF" w:rsidP="00F044AF">
            <w:pPr>
              <w:spacing w:before="120" w:after="120"/>
              <w:rPr>
                <w:sz w:val="16"/>
              </w:rPr>
            </w:pPr>
          </w:p>
          <w:p w14:paraId="6A0D51CD" w14:textId="77777777" w:rsidR="00F044AF" w:rsidRPr="00F044AF" w:rsidRDefault="00F044AF" w:rsidP="00F044AF">
            <w:pPr>
              <w:spacing w:before="120" w:after="120"/>
              <w:rPr>
                <w:sz w:val="16"/>
              </w:rPr>
            </w:pPr>
          </w:p>
        </w:tc>
      </w:tr>
    </w:tbl>
    <w:p w14:paraId="7E527E42" w14:textId="77777777" w:rsidR="007825BD" w:rsidRDefault="007825BD" w:rsidP="00BD4DEA">
      <w:pPr>
        <w:pStyle w:val="BBLTitelzeile"/>
        <w:rPr>
          <w:sz w:val="20"/>
          <w:szCs w:val="20"/>
        </w:rPr>
      </w:pPr>
    </w:p>
    <w:p w14:paraId="3DC2B32C" w14:textId="77777777" w:rsidR="00F044AF" w:rsidRPr="007825BD" w:rsidRDefault="00F044AF" w:rsidP="00BD4DEA">
      <w:pPr>
        <w:pStyle w:val="BBLTitelzeile"/>
        <w:rPr>
          <w:sz w:val="20"/>
          <w:szCs w:val="20"/>
        </w:rPr>
      </w:pPr>
    </w:p>
    <w:p w14:paraId="716068F0" w14:textId="77777777" w:rsidR="005A7D2A" w:rsidRDefault="006273C4" w:rsidP="00BD4DEA">
      <w:pPr>
        <w:pStyle w:val="BBLTitelzeile"/>
        <w:rPr>
          <w:szCs w:val="48"/>
        </w:rPr>
      </w:pPr>
      <w:r w:rsidRPr="001660D3">
        <w:rPr>
          <w:rFonts w:ascii="Arial" w:hAnsi="Arial" w:cs="Arial"/>
          <w:b/>
        </w:rPr>
        <w:fldChar w:fldCharType="begin"/>
      </w:r>
      <w:r w:rsidRPr="001660D3">
        <w:rPr>
          <w:rFonts w:ascii="Arial" w:hAnsi="Arial" w:cs="Arial"/>
          <w:b/>
        </w:rPr>
        <w:instrText xml:space="preserve"> INFO  Keywords  \* MERGEFORMAT </w:instrText>
      </w:r>
      <w:r w:rsidRPr="001660D3">
        <w:rPr>
          <w:rFonts w:ascii="Arial" w:hAnsi="Arial" w:cs="Arial"/>
          <w:b/>
        </w:rPr>
        <w:fldChar w:fldCharType="separate"/>
      </w:r>
      <w:r w:rsidR="00B35927" w:rsidRPr="00B35927">
        <w:rPr>
          <w:rFonts w:ascii="Arial" w:hAnsi="Arial" w:cs="Arial"/>
          <w:b/>
          <w:szCs w:val="48"/>
        </w:rPr>
        <w:t>Erklärung</w:t>
      </w:r>
      <w:r w:rsidR="00B35927">
        <w:rPr>
          <w:rFonts w:ascii="Arial" w:hAnsi="Arial" w:cs="Arial"/>
          <w:b/>
        </w:rPr>
        <w:t xml:space="preserve"> zur Tarifbindung</w:t>
      </w:r>
      <w:r w:rsidRPr="001660D3">
        <w:rPr>
          <w:rFonts w:ascii="Arial" w:hAnsi="Arial" w:cs="Arial"/>
          <w:b/>
        </w:rPr>
        <w:fldChar w:fldCharType="end"/>
      </w:r>
      <w:r w:rsidR="002515DF" w:rsidRPr="002515DF">
        <w:rPr>
          <w:szCs w:val="48"/>
        </w:rPr>
        <w:t xml:space="preserve"> </w:t>
      </w:r>
    </w:p>
    <w:p w14:paraId="0306D1D2" w14:textId="4F81EB5D" w:rsidR="00F06E81" w:rsidRPr="00F06E81" w:rsidRDefault="00F06E81" w:rsidP="00BD4DEA">
      <w:pPr>
        <w:pStyle w:val="BBLTitelzeile"/>
        <w:rPr>
          <w:rFonts w:ascii="Arial" w:hAnsi="Arial" w:cs="Arial"/>
          <w:b/>
          <w:bCs/>
          <w:sz w:val="32"/>
          <w:szCs w:val="32"/>
        </w:rPr>
      </w:pPr>
      <w:r w:rsidRPr="00F06E81">
        <w:rPr>
          <w:rFonts w:ascii="Arial" w:hAnsi="Arial" w:cs="Arial"/>
          <w:b/>
          <w:bCs/>
          <w:sz w:val="32"/>
          <w:szCs w:val="32"/>
        </w:rPr>
        <w:t xml:space="preserve">Los </w:t>
      </w:r>
      <w:r w:rsidR="00D76C19">
        <w:rPr>
          <w:rFonts w:ascii="Arial" w:hAnsi="Arial" w:cs="Arial"/>
          <w:b/>
          <w:bCs/>
          <w:sz w:val="32"/>
          <w:szCs w:val="32"/>
        </w:rPr>
        <w:t>1</w:t>
      </w:r>
    </w:p>
    <w:p w14:paraId="1AA6A3BE" w14:textId="77777777" w:rsidR="00FF36A8" w:rsidRDefault="00FF36A8" w:rsidP="00432EBC">
      <w:pPr>
        <w:pStyle w:val="Headline"/>
      </w:pPr>
    </w:p>
    <w:p w14:paraId="05E480E0" w14:textId="77777777" w:rsidR="00432EBC" w:rsidRDefault="00432EBC" w:rsidP="00432EBC">
      <w:pPr>
        <w:pStyle w:val="Headline"/>
      </w:pPr>
    </w:p>
    <w:p w14:paraId="2A30C47A" w14:textId="77777777" w:rsidR="00432EBC" w:rsidRDefault="00432EBC" w:rsidP="00432EBC">
      <w:pPr>
        <w:pStyle w:val="Headline"/>
      </w:pPr>
      <w:r>
        <w:t xml:space="preserve">Zutreffendes bitte ankreuzen: </w:t>
      </w:r>
    </w:p>
    <w:p w14:paraId="2BEE5184" w14:textId="77777777" w:rsidR="00432EBC" w:rsidRDefault="00432EBC" w:rsidP="00432EBC">
      <w:pPr>
        <w:pStyle w:val="Headline"/>
      </w:pPr>
    </w:p>
    <w:p w14:paraId="70B9FC95" w14:textId="5BA69CE1" w:rsidR="00432EBC" w:rsidRDefault="003E4EEC" w:rsidP="00432EBC">
      <w:pPr>
        <w:pStyle w:val="Headline"/>
      </w:pPr>
      <w:sdt>
        <w:sdtPr>
          <w:rPr>
            <w:b/>
            <w:bCs/>
            <w:sz w:val="28"/>
            <w:szCs w:val="36"/>
            <w:shd w:val="clear" w:color="auto" w:fill="D9D9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D5B5A" w:rsidRPr="00E51110">
            <w:rPr>
              <w:rFonts w:ascii="MS Gothic" w:eastAsia="MS Gothic" w:hAnsi="MS Gothic" w:hint="eastAsia"/>
              <w:b/>
              <w:bCs/>
              <w:sz w:val="28"/>
              <w:szCs w:val="36"/>
              <w:shd w:val="clear" w:color="auto" w:fill="D9D9D9"/>
            </w:rPr>
            <w:t>☐</w:t>
          </w:r>
        </w:sdtContent>
      </w:sdt>
      <w:r w:rsidR="009D5B5A" w:rsidRPr="00E51110">
        <w:rPr>
          <w:sz w:val="28"/>
          <w:szCs w:val="36"/>
        </w:rPr>
        <w:t xml:space="preserve"> </w:t>
      </w:r>
      <w:r w:rsidR="00432EBC" w:rsidRPr="00432EBC">
        <w:rPr>
          <w:b/>
          <w:sz w:val="32"/>
        </w:rPr>
        <w:t>Tarifbindung</w:t>
      </w:r>
    </w:p>
    <w:p w14:paraId="2A1BD2D9" w14:textId="77777777" w:rsidR="00432EBC" w:rsidRDefault="00432EBC" w:rsidP="00432EBC">
      <w:pPr>
        <w:pStyle w:val="Headline"/>
      </w:pPr>
    </w:p>
    <w:p w14:paraId="087485E8" w14:textId="77777777" w:rsidR="004D196D" w:rsidRPr="00432EBC" w:rsidRDefault="00432EBC" w:rsidP="00F044AF">
      <w:pPr>
        <w:pStyle w:val="Headline"/>
        <w:ind w:left="0" w:firstLine="0"/>
        <w:jc w:val="both"/>
      </w:pPr>
      <w:r w:rsidRPr="00432EBC">
        <w:t xml:space="preserve">Die Arbeitsverhältnisse zwischen </w:t>
      </w:r>
      <w:r>
        <w:t>uns</w:t>
      </w:r>
      <w:r w:rsidRPr="00432EBC">
        <w:t xml:space="preserve"> und den an die TK zu überlassenden Arbeitnehmern fallen in den fachlichen, persönlichen, zeitlichen und räumlichen Geltungsbereich des folgenden Tarifvertrages:</w:t>
      </w:r>
    </w:p>
    <w:p w14:paraId="7941DC29" w14:textId="77777777" w:rsidR="00432EBC" w:rsidRPr="00432EBC" w:rsidRDefault="00432EBC" w:rsidP="00432EBC">
      <w:pPr>
        <w:pStyle w:val="Headline"/>
        <w:ind w:left="0" w:firstLine="0"/>
        <w:rPr>
          <w:shd w:val="clear" w:color="auto" w:fill="FFFFFF"/>
        </w:rPr>
      </w:pPr>
    </w:p>
    <w:p w14:paraId="6EA80AA7" w14:textId="77777777" w:rsidR="00432EBC" w:rsidRPr="00432EBC" w:rsidRDefault="00432EBC" w:rsidP="00432EBC">
      <w:pPr>
        <w:pStyle w:val="Headline"/>
        <w:ind w:left="0" w:firstLine="0"/>
      </w:pPr>
      <w:r w:rsidRPr="00432EBC">
        <w:t>_____________________________________</w:t>
      </w:r>
      <w:r>
        <w:t>_______________________</w:t>
      </w:r>
    </w:p>
    <w:p w14:paraId="3FAD88F4" w14:textId="77777777" w:rsidR="00432EBC" w:rsidRPr="00432EBC" w:rsidRDefault="00432EBC" w:rsidP="00432EBC">
      <w:pPr>
        <w:pStyle w:val="Headline"/>
        <w:ind w:left="0" w:firstLine="0"/>
      </w:pPr>
      <w:r w:rsidRPr="00432EBC">
        <w:rPr>
          <w:sz w:val="16"/>
        </w:rPr>
        <w:t xml:space="preserve">(Bitte genaue Bezeichnung des Tarifvertrages) </w:t>
      </w:r>
    </w:p>
    <w:p w14:paraId="7F6BBBD9" w14:textId="77777777" w:rsidR="00432EBC" w:rsidRDefault="00432EBC" w:rsidP="00432EBC">
      <w:pPr>
        <w:pStyle w:val="Headline"/>
        <w:ind w:left="0" w:firstLine="0"/>
      </w:pPr>
    </w:p>
    <w:p w14:paraId="63127169" w14:textId="2372664D" w:rsidR="00432EBC" w:rsidRDefault="00432EBC" w:rsidP="00432EBC">
      <w:pPr>
        <w:pStyle w:val="Headline"/>
        <w:ind w:left="0" w:firstLine="0"/>
      </w:pPr>
      <w:r w:rsidRPr="00F056CA">
        <w:t>Es handelt sich um einen Tarifvertrag im Sinne de</w:t>
      </w:r>
      <w:r w:rsidR="009C7936">
        <w:t>s</w:t>
      </w:r>
      <w:r w:rsidRPr="00F056CA">
        <w:t xml:space="preserve"> §</w:t>
      </w:r>
      <w:r w:rsidR="009C7936">
        <w:t xml:space="preserve"> 8 Abs. 2 </w:t>
      </w:r>
      <w:r w:rsidRPr="00F056CA">
        <w:t>AÜG.</w:t>
      </w:r>
    </w:p>
    <w:p w14:paraId="5595B377" w14:textId="77777777" w:rsidR="00432EBC" w:rsidRDefault="00432EBC" w:rsidP="00432EBC">
      <w:pPr>
        <w:pStyle w:val="Headline"/>
        <w:ind w:left="0" w:firstLine="0"/>
      </w:pPr>
    </w:p>
    <w:p w14:paraId="6B12D2C4" w14:textId="77777777" w:rsidR="00432EBC" w:rsidRDefault="00432EBC" w:rsidP="00432EBC">
      <w:pPr>
        <w:pStyle w:val="Headline"/>
        <w:ind w:left="0" w:firstLine="0"/>
      </w:pPr>
      <w:r>
        <w:t xml:space="preserve">Wir haben in unseren Arbeitsverträgen mit allen an die TK zu überlassenden Arbeitnehmern die Anwendung des o.g. Tarifvertrages in seiner jeweiligen Fassung vereinbart bzw. werden dies vereinbaren.  </w:t>
      </w:r>
    </w:p>
    <w:p w14:paraId="4C2C90AE" w14:textId="77777777" w:rsidR="00432EBC" w:rsidRDefault="00432EBC" w:rsidP="00432EBC">
      <w:pPr>
        <w:pStyle w:val="Headline"/>
        <w:ind w:firstLine="0"/>
      </w:pPr>
    </w:p>
    <w:p w14:paraId="64B73734" w14:textId="08311FC5" w:rsidR="00432EBC" w:rsidRPr="00432EBC" w:rsidRDefault="003E4EEC" w:rsidP="00432EBC">
      <w:pPr>
        <w:pStyle w:val="Headline"/>
        <w:rPr>
          <w:b/>
          <w:sz w:val="36"/>
          <w:szCs w:val="36"/>
          <w:shd w:val="clear" w:color="auto" w:fill="FFFFFF"/>
        </w:rPr>
      </w:pPr>
      <w:sdt>
        <w:sdtPr>
          <w:rPr>
            <w:b/>
            <w:bCs/>
            <w:sz w:val="28"/>
            <w:szCs w:val="36"/>
            <w:shd w:val="clear" w:color="auto" w:fill="D9D9D9"/>
          </w:rPr>
          <w:id w:val="113629809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D5B5A" w:rsidRPr="00E51110">
            <w:rPr>
              <w:rFonts w:ascii="MS Gothic" w:eastAsia="MS Gothic" w:hAnsi="MS Gothic" w:hint="eastAsia"/>
              <w:b/>
              <w:bCs/>
              <w:sz w:val="28"/>
              <w:szCs w:val="36"/>
              <w:shd w:val="clear" w:color="auto" w:fill="D9D9D9"/>
            </w:rPr>
            <w:t>☐</w:t>
          </w:r>
        </w:sdtContent>
      </w:sdt>
      <w:r w:rsidR="009D5B5A" w:rsidRPr="00E51110">
        <w:rPr>
          <w:sz w:val="28"/>
          <w:szCs w:val="36"/>
        </w:rPr>
        <w:t xml:space="preserve"> </w:t>
      </w:r>
      <w:r w:rsidR="00432EBC" w:rsidRPr="00F54E8E">
        <w:rPr>
          <w:b/>
          <w:sz w:val="32"/>
          <w:szCs w:val="36"/>
          <w:shd w:val="clear" w:color="auto" w:fill="FFFFFF"/>
        </w:rPr>
        <w:t>Keine Tarifbindung</w:t>
      </w:r>
    </w:p>
    <w:p w14:paraId="63CDB77B" w14:textId="77777777" w:rsidR="00432EBC" w:rsidRPr="00C259DA" w:rsidRDefault="00432EBC" w:rsidP="00432EBC">
      <w:pPr>
        <w:pStyle w:val="Headline"/>
        <w:rPr>
          <w:b/>
          <w:szCs w:val="36"/>
          <w:shd w:val="clear" w:color="auto" w:fill="FFFFFF"/>
        </w:rPr>
      </w:pPr>
    </w:p>
    <w:p w14:paraId="6604D19B" w14:textId="77777777" w:rsidR="004D196D" w:rsidRDefault="00432EBC" w:rsidP="00F044AF">
      <w:pPr>
        <w:pStyle w:val="Headline"/>
        <w:ind w:left="0" w:firstLine="0"/>
        <w:jc w:val="both"/>
      </w:pPr>
      <w:r w:rsidRPr="00432EBC">
        <w:t>Die</w:t>
      </w:r>
      <w:r w:rsidR="00587496">
        <w:t xml:space="preserve"> oben genannten Voraussetzungen liegen nicht kumulativ vor</w:t>
      </w:r>
      <w:r w:rsidRPr="00432EBC">
        <w:t xml:space="preserve"> </w:t>
      </w:r>
      <w:r w:rsidR="00587496">
        <w:t xml:space="preserve">(die </w:t>
      </w:r>
      <w:r w:rsidRPr="00432EBC">
        <w:t xml:space="preserve">Arbeitsverhältnisse zwischen </w:t>
      </w:r>
      <w:r>
        <w:t>uns</w:t>
      </w:r>
      <w:r w:rsidRPr="00432EBC">
        <w:t xml:space="preserve"> und den an die TK zu überlassenden Arbeitnehmern fallen</w:t>
      </w:r>
      <w:r>
        <w:t xml:space="preserve"> </w:t>
      </w:r>
      <w:r w:rsidRPr="00432EBC">
        <w:rPr>
          <w:u w:val="single"/>
        </w:rPr>
        <w:t>nicht</w:t>
      </w:r>
      <w:r w:rsidR="00103D72">
        <w:t xml:space="preserve"> in den</w:t>
      </w:r>
      <w:r w:rsidRPr="00432EBC">
        <w:t xml:space="preserve"> Geltungsbereich </w:t>
      </w:r>
      <w:r>
        <w:t>eines</w:t>
      </w:r>
      <w:r w:rsidRPr="00432EBC">
        <w:t xml:space="preserve"> Tarifvertrages</w:t>
      </w:r>
      <w:r w:rsidR="00587496">
        <w:t xml:space="preserve"> bzw. wir werden in den Arbeitsverträgen mit den an die TK zu überlassenden Arbeitnehmern nicht die Anwendung eines Tarifvertrags vereinbaren)</w:t>
      </w:r>
      <w:r>
        <w:t>.</w:t>
      </w:r>
    </w:p>
    <w:p w14:paraId="61EA2509" w14:textId="77777777" w:rsidR="004D196D" w:rsidRPr="00913654" w:rsidRDefault="004D196D" w:rsidP="00913654">
      <w:pPr>
        <w:pStyle w:val="Headline"/>
        <w:ind w:left="0" w:firstLine="0"/>
        <w:rPr>
          <w:b/>
          <w:u w:val="single"/>
        </w:rPr>
      </w:pPr>
    </w:p>
    <w:sectPr w:rsidR="004D196D" w:rsidRPr="00913654" w:rsidSect="00581D28">
      <w:headerReference w:type="default" r:id="rId12"/>
      <w:footerReference w:type="default" r:id="rId13"/>
      <w:headerReference w:type="first" r:id="rId14"/>
      <w:footerReference w:type="first" r:id="rId15"/>
      <w:type w:val="continuous"/>
      <w:pgSz w:w="11906" w:h="16838" w:code="151"/>
      <w:pgMar w:top="2722" w:right="1389" w:bottom="1701" w:left="1389" w:header="567" w:footer="454" w:gutter="0"/>
      <w:pgNumType w:start="1"/>
      <w:cols w:space="340" w:equalWidth="0">
        <w:col w:w="9128"/>
      </w:cols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D055EB7" w14:textId="77777777" w:rsidR="003E4EEC" w:rsidRDefault="003E4EEC">
      <w:r>
        <w:separator/>
      </w:r>
    </w:p>
  </w:endnote>
  <w:endnote w:type="continuationSeparator" w:id="0">
    <w:p w14:paraId="2625873E" w14:textId="77777777" w:rsidR="003E4EEC" w:rsidRDefault="003E4EE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AvantGarde Buch">
    <w:altName w:val="Cambria"/>
    <w:panose1 w:val="00000000000000000000"/>
    <w:charset w:val="00"/>
    <w:family w:val="roman"/>
    <w:notTrueType/>
    <w:pitch w:val="variable"/>
    <w:sig w:usb0="00000003" w:usb1="4000204A" w:usb2="00000000" w:usb3="00000000" w:csb0="00000001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2B6BAB0" w14:textId="2C67F6CE" w:rsidR="00FF36A8" w:rsidRPr="00663E17" w:rsidRDefault="00F11E35" w:rsidP="00B62D86">
    <w:pPr>
      <w:pStyle w:val="Fuzeile"/>
      <w:jc w:val="right"/>
      <w:rPr>
        <w:rFonts w:ascii="Arial" w:hAnsi="Arial" w:cs="Arial"/>
        <w:b/>
        <w:szCs w:val="18"/>
      </w:rPr>
    </w:pPr>
    <w:r w:rsidRPr="00663E17">
      <w:rPr>
        <w:rFonts w:ascii="Arial" w:hAnsi="Arial" w:cs="Arial"/>
        <w:b/>
        <w:noProof/>
        <w:szCs w:val="18"/>
      </w:rPr>
      <mc:AlternateContent>
        <mc:Choice Requires="wps">
          <w:drawing>
            <wp:anchor distT="0" distB="0" distL="114300" distR="114300" simplePos="0" relativeHeight="251658240" behindDoc="0" locked="1" layoutInCell="1" allowOverlap="1" wp14:anchorId="2ABF14BD" wp14:editId="7F8B4E54">
              <wp:simplePos x="0" y="0"/>
              <wp:positionH relativeFrom="margin">
                <wp:posOffset>-770255</wp:posOffset>
              </wp:positionH>
              <wp:positionV relativeFrom="paragraph">
                <wp:posOffset>-2250440</wp:posOffset>
              </wp:positionV>
              <wp:extent cx="292100" cy="2532380"/>
              <wp:effectExtent l="1270" t="0" r="1905" b="3810"/>
              <wp:wrapNone/>
              <wp:docPr id="1" name="Text Box 46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92100" cy="25323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14:paraId="1D615162" w14:textId="6C69C8D4" w:rsidR="00FF36A8" w:rsidRPr="009326F1" w:rsidRDefault="003D3503" w:rsidP="00B62D86">
                          <w:pPr>
                            <w:pStyle w:val="Bildunter"/>
                            <w:rPr>
                              <w:szCs w:val="12"/>
                            </w:rPr>
                          </w:pPr>
                          <w:r>
                            <w:rPr>
                              <w:szCs w:val="12"/>
                            </w:rPr>
                            <w:fldChar w:fldCharType="begin"/>
                          </w:r>
                          <w:r>
                            <w:rPr>
                              <w:szCs w:val="12"/>
                            </w:rPr>
                            <w:instrText xml:space="preserve"> INFO  Keywords  \* MERGEFORMAT </w:instrText>
                          </w:r>
                          <w:r>
                            <w:rPr>
                              <w:szCs w:val="12"/>
                            </w:rPr>
                            <w:fldChar w:fldCharType="separate"/>
                          </w:r>
                          <w:r w:rsidR="00F06E81">
                            <w:rPr>
                              <w:szCs w:val="12"/>
                            </w:rPr>
                            <w:t>Erklärung zur Tarifbindung</w:t>
                          </w:r>
                          <w:r>
                            <w:rPr>
                              <w:szCs w:val="12"/>
                            </w:rPr>
                            <w:fldChar w:fldCharType="end"/>
                          </w:r>
                          <w:r w:rsidR="00FF36A8">
                            <w:rPr>
                              <w:szCs w:val="12"/>
                            </w:rPr>
                            <w:t xml:space="preserve">  </w:t>
                          </w:r>
                          <w:r>
                            <w:rPr>
                              <w:szCs w:val="12"/>
                            </w:rPr>
                            <w:fldChar w:fldCharType="begin"/>
                          </w:r>
                          <w:r>
                            <w:rPr>
                              <w:szCs w:val="12"/>
                            </w:rPr>
                            <w:instrText xml:space="preserve"> INFO  Comments  \* MERGEFORMAT </w:instrText>
                          </w:r>
                          <w:r>
                            <w:rPr>
                              <w:szCs w:val="12"/>
                            </w:rPr>
                            <w:fldChar w:fldCharType="separate"/>
                          </w:r>
                          <w:r w:rsidR="00F06E81">
                            <w:rPr>
                              <w:szCs w:val="12"/>
                            </w:rPr>
                            <w:t>05/2016</w:t>
                          </w:r>
                          <w:r>
                            <w:rPr>
                              <w:szCs w:val="12"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vert270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2ABF14BD" id="_x0000_t202" coordsize="21600,21600" o:spt="202" path="m,l,21600r21600,l21600,xe">
              <v:stroke joinstyle="miter"/>
              <v:path gradientshapeok="t" o:connecttype="rect"/>
            </v:shapetype>
            <v:shape id="Text Box 46" o:spid="_x0000_s1026" type="#_x0000_t202" style="position:absolute;left:0;text-align:left;margin-left:-60.65pt;margin-top:-177.2pt;width:23pt;height:199.4pt;z-index:25165824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jHeV4QEAAKQDAAAOAAAAZHJzL2Uyb0RvYy54bWysU9tu2zAMfR+wfxD0vvjSdG2NOEXXosOA&#10;rhvQ9QNkWYqF2aJGKbHz96PkNM22t2IvgkTSh+eQx6vraejZTqE3YGteLHLOlJXQGrup+fOP+w+X&#10;nPkgbCt6sKrme+X59fr9u9XoKlVCB32rkBGI9dXoat6F4Kos87JTg/ALcMpSUgMOItATN1mLYiT0&#10;oc/KPP+YjYCtQ5DKe4rezUm+TvhaKxm+ae1VYH3NiVtIJ6aziWe2Xolqg8J1Rh5oiDewGISx1PQI&#10;dSeCYFs0/0ANRiJ40GEhYchAayNV0kBqivwvNU+dcCppoeF4dxyT/3+w8nH35L4jC9MnmGiBSYR3&#10;DyB/embhthN2o24QYeyUaKlxEUeWjc5Xh0/jqH3lI0gzfoWWliy2ARLQpHGIUyGdjNBpAfvj0NUU&#10;mKRgeVUWOWUkpcrzs/LsMm0lE9XL1w59+KxgYPFSc6SlJnSxe/AhshHVS0lsZuHe9H1abG//CFBh&#10;jCT2kfBMPUzNRNVRRQPtnnQgzD4hX9MlnuUFMRzJJjX3v7YCFWf9F0vjuCqWy+ir9FieX5T0wNNM&#10;c5oRVnZA7guczdfbMHtx69BsOmo2L8DCDY1Qm6TuldiBOlkhiT7YNnrt9J2qXn+u9W8AAAD//wMA&#10;UEsDBBQABgAIAAAAIQAsI9EP4wAAAAwBAAAPAAAAZHJzL2Rvd25yZXYueG1sTI/BTsMwEETvSPyD&#10;tUjcUidNCijEqRCISlxQG9oDNyc2SYS9DrHbpH/P9gS33ZnR7NtiPVvDTnr0vUMBySIGprFxqsdW&#10;wP7jNXoA5oNEJY1DLeCsPazL66tC5spNuNOnKrSMStDnUkAXwpBz7ptOW+kXbtBI3pcbrQy0ji1X&#10;o5yo3Bq+jOM7bmWPdKGTg37udPNdHa2AQ/1+Nrsh/Yz76W07b3621cumFeL2Zn56BBb0HP7CcMEn&#10;dCiJqXZHVJ4ZAVGyTFLK0pSusgwYZaL7FUm1gIwEXhb8/xPlLwAAAP//AwBQSwECLQAUAAYACAAA&#10;ACEAtoM4kv4AAADhAQAAEwAAAAAAAAAAAAAAAAAAAAAAW0NvbnRlbnRfVHlwZXNdLnhtbFBLAQIt&#10;ABQABgAIAAAAIQA4/SH/1gAAAJQBAAALAAAAAAAAAAAAAAAAAC8BAABfcmVscy8ucmVsc1BLAQIt&#10;ABQABgAIAAAAIQCOjHeV4QEAAKQDAAAOAAAAAAAAAAAAAAAAAC4CAABkcnMvZTJvRG9jLnhtbFBL&#10;AQItABQABgAIAAAAIQAsI9EP4wAAAAwBAAAPAAAAAAAAAAAAAAAAADsEAABkcnMvZG93bnJldi54&#10;bWxQSwUGAAAAAAQABADzAAAASwUAAAAA&#10;" filled="f" stroked="f">
              <v:textbox style="layout-flow:vertical;mso-layout-flow-alt:bottom-to-top">
                <w:txbxContent>
                  <w:p w14:paraId="1D615162" w14:textId="6C69C8D4" w:rsidR="00FF36A8" w:rsidRPr="009326F1" w:rsidRDefault="003D3503" w:rsidP="00B62D86">
                    <w:pPr>
                      <w:pStyle w:val="Bildunter"/>
                      <w:rPr>
                        <w:szCs w:val="12"/>
                      </w:rPr>
                    </w:pPr>
                    <w:r>
                      <w:rPr>
                        <w:szCs w:val="12"/>
                      </w:rPr>
                      <w:fldChar w:fldCharType="begin"/>
                    </w:r>
                    <w:r>
                      <w:rPr>
                        <w:szCs w:val="12"/>
                      </w:rPr>
                      <w:instrText xml:space="preserve"> INFO  Keywords  \* MERGEFORMAT </w:instrText>
                    </w:r>
                    <w:r>
                      <w:rPr>
                        <w:szCs w:val="12"/>
                      </w:rPr>
                      <w:fldChar w:fldCharType="separate"/>
                    </w:r>
                    <w:r w:rsidR="00F06E81">
                      <w:rPr>
                        <w:szCs w:val="12"/>
                      </w:rPr>
                      <w:t>Erklärung zur Tarifbindung</w:t>
                    </w:r>
                    <w:r>
                      <w:rPr>
                        <w:szCs w:val="12"/>
                      </w:rPr>
                      <w:fldChar w:fldCharType="end"/>
                    </w:r>
                    <w:r w:rsidR="00FF36A8">
                      <w:rPr>
                        <w:szCs w:val="12"/>
                      </w:rPr>
                      <w:t xml:space="preserve">  </w:t>
                    </w:r>
                    <w:r>
                      <w:rPr>
                        <w:szCs w:val="12"/>
                      </w:rPr>
                      <w:fldChar w:fldCharType="begin"/>
                    </w:r>
                    <w:r>
                      <w:rPr>
                        <w:szCs w:val="12"/>
                      </w:rPr>
                      <w:instrText xml:space="preserve"> INFO  Comments  \* MERGEFORMAT </w:instrText>
                    </w:r>
                    <w:r>
                      <w:rPr>
                        <w:szCs w:val="12"/>
                      </w:rPr>
                      <w:fldChar w:fldCharType="separate"/>
                    </w:r>
                    <w:r w:rsidR="00F06E81">
                      <w:rPr>
                        <w:szCs w:val="12"/>
                      </w:rPr>
                      <w:t>05/2016</w:t>
                    </w:r>
                    <w:r>
                      <w:rPr>
                        <w:szCs w:val="12"/>
                      </w:rPr>
                      <w:fldChar w:fldCharType="end"/>
                    </w:r>
                  </w:p>
                </w:txbxContent>
              </v:textbox>
              <w10:wrap anchorx="margin"/>
              <w10:anchorlock/>
            </v:shape>
          </w:pict>
        </mc:Fallback>
      </mc:AlternateContent>
    </w:r>
    <w:r w:rsidR="00663E17" w:rsidRPr="00663E17">
      <w:rPr>
        <w:rFonts w:ascii="Arial" w:hAnsi="Arial" w:cs="Arial"/>
        <w:b/>
      </w:rPr>
      <w:fldChar w:fldCharType="begin"/>
    </w:r>
    <w:r w:rsidR="00663E17" w:rsidRPr="00663E17">
      <w:rPr>
        <w:rFonts w:ascii="Arial" w:hAnsi="Arial" w:cs="Arial"/>
        <w:b/>
      </w:rPr>
      <w:instrText xml:space="preserve"> DOCPROPERTY  Subject  \* MERGEFORMAT </w:instrText>
    </w:r>
    <w:r w:rsidR="00663E17" w:rsidRPr="00663E17">
      <w:rPr>
        <w:rFonts w:ascii="Arial" w:hAnsi="Arial" w:cs="Arial"/>
        <w:b/>
      </w:rPr>
      <w:fldChar w:fldCharType="separate"/>
    </w:r>
    <w:r w:rsidR="00F06E81" w:rsidRPr="00F06E81">
      <w:rPr>
        <w:rFonts w:ascii="Arial" w:hAnsi="Arial" w:cs="Arial"/>
        <w:b/>
        <w:szCs w:val="18"/>
      </w:rPr>
      <w:t>24-08049</w:t>
    </w:r>
    <w:r w:rsidR="00663E17" w:rsidRPr="00663E17">
      <w:rPr>
        <w:rFonts w:ascii="Arial" w:hAnsi="Arial" w:cs="Arial"/>
        <w:b/>
        <w:szCs w:val="18"/>
      </w:rPr>
      <w:fldChar w:fldCharType="end"/>
    </w:r>
    <w:r w:rsidR="00FF36A8" w:rsidRPr="00663E17">
      <w:rPr>
        <w:rFonts w:ascii="Arial" w:hAnsi="Arial" w:cs="Arial"/>
        <w:b/>
        <w:szCs w:val="18"/>
      </w:rPr>
      <w:tab/>
    </w:r>
    <w:r w:rsidR="00663E17" w:rsidRPr="00663E17">
      <w:rPr>
        <w:rFonts w:ascii="Arial" w:hAnsi="Arial" w:cs="Arial"/>
        <w:b/>
      </w:rPr>
      <w:fldChar w:fldCharType="begin"/>
    </w:r>
    <w:r w:rsidR="00663E17" w:rsidRPr="00663E17">
      <w:rPr>
        <w:rFonts w:ascii="Arial" w:hAnsi="Arial" w:cs="Arial"/>
        <w:b/>
      </w:rPr>
      <w:instrText xml:space="preserve"> TITLE   \* MERGEFORMAT </w:instrText>
    </w:r>
    <w:r w:rsidR="00663E17" w:rsidRPr="00663E17">
      <w:rPr>
        <w:rFonts w:ascii="Arial" w:hAnsi="Arial" w:cs="Arial"/>
        <w:b/>
      </w:rPr>
      <w:fldChar w:fldCharType="separate"/>
    </w:r>
    <w:r w:rsidR="00F06E81">
      <w:rPr>
        <w:rFonts w:ascii="Arial" w:hAnsi="Arial" w:cs="Arial"/>
        <w:b/>
      </w:rPr>
      <w:t>ANÜ SAS Entwicklung - Los 1</w:t>
    </w:r>
    <w:r w:rsidR="00663E17" w:rsidRPr="00663E17">
      <w:rPr>
        <w:rFonts w:ascii="Arial" w:hAnsi="Arial" w:cs="Arial"/>
        <w:b/>
        <w:szCs w:val="18"/>
      </w:rPr>
      <w:fldChar w:fldCharType="end"/>
    </w:r>
    <w:r w:rsidR="00FF36A8" w:rsidRPr="00663E17">
      <w:rPr>
        <w:rFonts w:ascii="Arial" w:hAnsi="Arial" w:cs="Arial"/>
        <w:b/>
        <w:szCs w:val="18"/>
      </w:rPr>
      <w:tab/>
      <w:t xml:space="preserve">Seite </w:t>
    </w:r>
    <w:r w:rsidR="004B4166" w:rsidRPr="00663E17">
      <w:rPr>
        <w:rFonts w:ascii="Arial" w:hAnsi="Arial" w:cs="Arial"/>
        <w:b/>
        <w:szCs w:val="18"/>
      </w:rPr>
      <w:fldChar w:fldCharType="begin"/>
    </w:r>
    <w:r w:rsidR="00FF36A8" w:rsidRPr="00663E17">
      <w:rPr>
        <w:rFonts w:ascii="Arial" w:hAnsi="Arial" w:cs="Arial"/>
        <w:b/>
        <w:szCs w:val="18"/>
      </w:rPr>
      <w:instrText>PAGE</w:instrText>
    </w:r>
    <w:r w:rsidR="004B4166" w:rsidRPr="00663E17">
      <w:rPr>
        <w:rFonts w:ascii="Arial" w:hAnsi="Arial" w:cs="Arial"/>
        <w:b/>
        <w:szCs w:val="18"/>
      </w:rPr>
      <w:fldChar w:fldCharType="separate"/>
    </w:r>
    <w:r w:rsidR="00B35927">
      <w:rPr>
        <w:rFonts w:ascii="Arial" w:hAnsi="Arial" w:cs="Arial"/>
        <w:b/>
        <w:noProof/>
        <w:szCs w:val="18"/>
      </w:rPr>
      <w:t>1</w:t>
    </w:r>
    <w:r w:rsidR="004B4166" w:rsidRPr="00663E17">
      <w:rPr>
        <w:rFonts w:ascii="Arial" w:hAnsi="Arial" w:cs="Arial"/>
        <w:b/>
        <w:szCs w:val="18"/>
      </w:rPr>
      <w:fldChar w:fldCharType="end"/>
    </w:r>
    <w:r w:rsidR="00FF36A8" w:rsidRPr="00663E17">
      <w:rPr>
        <w:rFonts w:ascii="Arial" w:hAnsi="Arial" w:cs="Arial"/>
        <w:b/>
        <w:szCs w:val="18"/>
      </w:rPr>
      <w:t xml:space="preserve"> von </w:t>
    </w:r>
    <w:r w:rsidR="004B4166" w:rsidRPr="00663E17">
      <w:rPr>
        <w:rFonts w:ascii="Arial" w:hAnsi="Arial" w:cs="Arial"/>
        <w:b/>
        <w:szCs w:val="18"/>
      </w:rPr>
      <w:fldChar w:fldCharType="begin"/>
    </w:r>
    <w:r w:rsidR="00FF36A8" w:rsidRPr="00663E17">
      <w:rPr>
        <w:rFonts w:ascii="Arial" w:hAnsi="Arial" w:cs="Arial"/>
        <w:b/>
        <w:szCs w:val="18"/>
      </w:rPr>
      <w:instrText>NUMPAGES</w:instrText>
    </w:r>
    <w:r w:rsidR="004B4166" w:rsidRPr="00663E17">
      <w:rPr>
        <w:rFonts w:ascii="Arial" w:hAnsi="Arial" w:cs="Arial"/>
        <w:b/>
        <w:szCs w:val="18"/>
      </w:rPr>
      <w:fldChar w:fldCharType="separate"/>
    </w:r>
    <w:r w:rsidR="003D3503">
      <w:rPr>
        <w:rFonts w:ascii="Arial" w:hAnsi="Arial" w:cs="Arial"/>
        <w:b/>
        <w:noProof/>
        <w:szCs w:val="18"/>
      </w:rPr>
      <w:t>1</w:t>
    </w:r>
    <w:r w:rsidR="004B4166" w:rsidRPr="00663E17">
      <w:rPr>
        <w:rFonts w:ascii="Arial" w:hAnsi="Arial" w:cs="Arial"/>
        <w:b/>
        <w:szCs w:val="18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10D083" w14:textId="5C85D806" w:rsidR="00432EBC" w:rsidRDefault="003E4EEC">
    <w:pPr>
      <w:pStyle w:val="Fuzeile"/>
    </w:pPr>
    <w:sdt>
      <w:sdtPr>
        <w:rPr>
          <w:rFonts w:ascii="Arial" w:hAnsi="Arial" w:cs="Arial"/>
          <w:b/>
        </w:rPr>
        <w:alias w:val="Betreff"/>
        <w:tag w:val=""/>
        <w:id w:val="-1071031831"/>
        <w:placeholder>
          <w:docPart w:val="3EA732A1BC7D42DE9A020F127D523857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284D47" w:rsidRPr="13EA14B7">
          <w:rPr>
            <w:rFonts w:ascii="Arial" w:hAnsi="Arial" w:cs="Arial"/>
            <w:b/>
          </w:rPr>
          <w:t>26-09260</w:t>
        </w:r>
      </w:sdtContent>
    </w:sdt>
    <w:r w:rsidR="00E452A5">
      <w:rPr>
        <w:rFonts w:ascii="Arial" w:hAnsi="Arial" w:cs="Arial"/>
        <w:b/>
      </w:rPr>
      <w:tab/>
    </w:r>
    <w:r w:rsidR="00BF35E4" w:rsidRPr="00BF35E4">
      <w:rPr>
        <w:rFonts w:ascii="Arial" w:hAnsi="Arial" w:cs="Arial"/>
        <w:b/>
      </w:rPr>
      <w:t xml:space="preserve">Unterstützungsleistungen </w:t>
    </w:r>
    <w:proofErr w:type="spellStart"/>
    <w:r w:rsidR="00BF35E4" w:rsidRPr="00BF35E4">
      <w:rPr>
        <w:rFonts w:ascii="Arial" w:hAnsi="Arial" w:cs="Arial"/>
        <w:b/>
      </w:rPr>
      <w:t>ePA</w:t>
    </w:r>
    <w:proofErr w:type="spellEnd"/>
    <w:r w:rsidR="00BF35E4" w:rsidRPr="00BF35E4">
      <w:rPr>
        <w:rFonts w:ascii="Arial" w:hAnsi="Arial" w:cs="Arial"/>
        <w:b/>
      </w:rPr>
      <w:t xml:space="preserve"> App ANÜ</w:t>
    </w:r>
    <w:r w:rsidR="00630FF9" w:rsidRPr="13EA14B7">
      <w:rPr>
        <w:rFonts w:ascii="Arial" w:hAnsi="Arial" w:cs="Arial"/>
        <w:b/>
      </w:rPr>
      <w:t xml:space="preserve"> – Los </w:t>
    </w:r>
    <w:r w:rsidR="00D76C19" w:rsidRPr="13EA14B7">
      <w:rPr>
        <w:rFonts w:ascii="Arial" w:hAnsi="Arial" w:cs="Arial"/>
        <w:b/>
      </w:rPr>
      <w:t>1</w:t>
    </w:r>
    <w:r w:rsidR="13EA14B7" w:rsidRPr="13EA14B7">
      <w:rPr>
        <w:rFonts w:ascii="Arial" w:hAnsi="Arial" w:cs="Arial"/>
        <w:b/>
        <w:bCs/>
      </w:rPr>
      <w:t xml:space="preserve">                     </w:t>
    </w:r>
    <w:r w:rsidR="00432EBC">
      <w:tab/>
    </w:r>
    <w:r w:rsidR="00432EBC" w:rsidRPr="13EA14B7">
      <w:rPr>
        <w:rFonts w:ascii="Arial" w:hAnsi="Arial" w:cs="Arial"/>
        <w:b/>
      </w:rPr>
      <w:t xml:space="preserve">Seite </w:t>
    </w:r>
    <w:r w:rsidR="00432EBC" w:rsidRPr="13EA14B7">
      <w:rPr>
        <w:rFonts w:ascii="Arial" w:hAnsi="Arial" w:cs="Arial"/>
        <w:b/>
      </w:rPr>
      <w:fldChar w:fldCharType="begin"/>
    </w:r>
    <w:r w:rsidR="00432EBC" w:rsidRPr="13EA14B7">
      <w:rPr>
        <w:rFonts w:ascii="Arial" w:hAnsi="Arial" w:cs="Arial"/>
        <w:b/>
      </w:rPr>
      <w:instrText>PAGE</w:instrText>
    </w:r>
    <w:r w:rsidR="00432EBC" w:rsidRPr="13EA14B7">
      <w:rPr>
        <w:rFonts w:ascii="Arial" w:hAnsi="Arial" w:cs="Arial"/>
        <w:b/>
      </w:rPr>
      <w:fldChar w:fldCharType="separate"/>
    </w:r>
    <w:r w:rsidR="003D3503" w:rsidRPr="13EA14B7">
      <w:rPr>
        <w:rFonts w:ascii="Arial" w:hAnsi="Arial" w:cs="Arial"/>
        <w:b/>
      </w:rPr>
      <w:t>1</w:t>
    </w:r>
    <w:r w:rsidR="00432EBC" w:rsidRPr="13EA14B7">
      <w:rPr>
        <w:rFonts w:ascii="Arial" w:hAnsi="Arial" w:cs="Arial"/>
        <w:b/>
      </w:rPr>
      <w:fldChar w:fldCharType="end"/>
    </w:r>
    <w:r w:rsidR="00432EBC" w:rsidRPr="13EA14B7">
      <w:rPr>
        <w:rFonts w:ascii="Arial" w:hAnsi="Arial" w:cs="Arial"/>
        <w:b/>
      </w:rPr>
      <w:t xml:space="preserve"> von </w:t>
    </w:r>
    <w:r w:rsidR="00432EBC" w:rsidRPr="13EA14B7">
      <w:rPr>
        <w:rFonts w:ascii="Arial" w:hAnsi="Arial" w:cs="Arial"/>
        <w:b/>
      </w:rPr>
      <w:fldChar w:fldCharType="begin"/>
    </w:r>
    <w:r w:rsidR="00432EBC" w:rsidRPr="13EA14B7">
      <w:rPr>
        <w:rFonts w:ascii="Arial" w:hAnsi="Arial" w:cs="Arial"/>
        <w:b/>
      </w:rPr>
      <w:instrText>NUMPAGES</w:instrText>
    </w:r>
    <w:r w:rsidR="00432EBC" w:rsidRPr="13EA14B7">
      <w:rPr>
        <w:rFonts w:ascii="Arial" w:hAnsi="Arial" w:cs="Arial"/>
        <w:b/>
      </w:rPr>
      <w:fldChar w:fldCharType="separate"/>
    </w:r>
    <w:r w:rsidR="003D3503" w:rsidRPr="13EA14B7">
      <w:rPr>
        <w:rFonts w:ascii="Arial" w:hAnsi="Arial" w:cs="Arial"/>
        <w:b/>
      </w:rPr>
      <w:t>1</w:t>
    </w:r>
    <w:r w:rsidR="00432EBC" w:rsidRPr="13EA14B7">
      <w:rPr>
        <w:rFonts w:ascii="Arial" w:hAnsi="Arial" w:cs="Arial"/>
        <w:b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C915A2F" w14:textId="77777777" w:rsidR="003E4EEC" w:rsidRDefault="003E4EEC">
      <w:r>
        <w:separator/>
      </w:r>
    </w:p>
  </w:footnote>
  <w:footnote w:type="continuationSeparator" w:id="0">
    <w:p w14:paraId="2DA1A968" w14:textId="77777777" w:rsidR="003E4EEC" w:rsidRDefault="003E4EEC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ook w:val="06A0" w:firstRow="1" w:lastRow="0" w:firstColumn="1" w:lastColumn="0" w:noHBand="1" w:noVBand="1"/>
    </w:tblPr>
    <w:tblGrid>
      <w:gridCol w:w="3040"/>
      <w:gridCol w:w="3040"/>
      <w:gridCol w:w="3040"/>
    </w:tblGrid>
    <w:tr w:rsidR="13EA14B7" w14:paraId="553B6EB6" w14:textId="77777777" w:rsidTr="13EA14B7">
      <w:trPr>
        <w:trHeight w:val="300"/>
      </w:trPr>
      <w:tc>
        <w:tcPr>
          <w:tcW w:w="3040" w:type="dxa"/>
        </w:tcPr>
        <w:p w14:paraId="015A14BC" w14:textId="432B24D6" w:rsidR="13EA14B7" w:rsidRDefault="13EA14B7" w:rsidP="13EA14B7">
          <w:pPr>
            <w:pStyle w:val="Kopfzeile"/>
            <w:ind w:left="-115"/>
          </w:pPr>
        </w:p>
      </w:tc>
      <w:tc>
        <w:tcPr>
          <w:tcW w:w="3040" w:type="dxa"/>
        </w:tcPr>
        <w:p w14:paraId="4B4C4A8C" w14:textId="65159074" w:rsidR="13EA14B7" w:rsidRDefault="13EA14B7" w:rsidP="13EA14B7">
          <w:pPr>
            <w:pStyle w:val="Kopfzeile"/>
            <w:jc w:val="center"/>
          </w:pPr>
        </w:p>
      </w:tc>
      <w:tc>
        <w:tcPr>
          <w:tcW w:w="3040" w:type="dxa"/>
        </w:tcPr>
        <w:p w14:paraId="47BEDB97" w14:textId="3A1AE548" w:rsidR="13EA14B7" w:rsidRDefault="13EA14B7" w:rsidP="13EA14B7">
          <w:pPr>
            <w:pStyle w:val="Kopfzeile"/>
            <w:ind w:right="-115"/>
            <w:jc w:val="right"/>
          </w:pPr>
        </w:p>
      </w:tc>
    </w:tr>
  </w:tbl>
  <w:p w14:paraId="1A111B1A" w14:textId="0D41D1AE" w:rsidR="00CA715D" w:rsidRDefault="00CA715D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03E820" w14:textId="05F59FE8" w:rsidR="00432EBC" w:rsidRDefault="00432EBC">
    <w:pPr>
      <w:pStyle w:val="Kopfzeile"/>
    </w:pPr>
    <w:r>
      <w:rPr>
        <w:noProof/>
        <w:lang w:val="de-DE"/>
      </w:rPr>
      <w:drawing>
        <wp:anchor distT="0" distB="0" distL="114300" distR="114300" simplePos="0" relativeHeight="251658241" behindDoc="0" locked="1" layoutInCell="1" allowOverlap="1" wp14:anchorId="1E48EB26" wp14:editId="6E71C361">
          <wp:simplePos x="0" y="0"/>
          <wp:positionH relativeFrom="leftMargin">
            <wp:posOffset>6145530</wp:posOffset>
          </wp:positionH>
          <wp:positionV relativeFrom="topMargin">
            <wp:posOffset>532130</wp:posOffset>
          </wp:positionV>
          <wp:extent cx="942975" cy="935990"/>
          <wp:effectExtent l="0" t="0" r="9525" b="0"/>
          <wp:wrapNone/>
          <wp:docPr id="4" name="Bild 3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42975" cy="93599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317FF898" w14:textId="5588982B" w:rsidR="00630FF9" w:rsidRPr="009C7936" w:rsidRDefault="00432EBC">
    <w:pPr>
      <w:pStyle w:val="Kopfzeile"/>
      <w:rPr>
        <w:rFonts w:ascii="Arial" w:hAnsi="Arial" w:cs="Arial"/>
        <w:b/>
        <w:lang w:val="de-DE"/>
      </w:rPr>
    </w:pPr>
    <w:r w:rsidRPr="009C7936">
      <w:rPr>
        <w:rFonts w:ascii="Arial" w:hAnsi="Arial" w:cs="Arial"/>
        <w:b/>
        <w:lang w:val="de-DE"/>
      </w:rPr>
      <w:t>Anlage</w:t>
    </w:r>
    <w:r w:rsidR="00820219" w:rsidRPr="009C7936">
      <w:rPr>
        <w:rFonts w:ascii="Arial" w:hAnsi="Arial" w:cs="Arial"/>
        <w:b/>
        <w:lang w:val="de-DE"/>
      </w:rPr>
      <w:t xml:space="preserve"> </w:t>
    </w:r>
    <w:r w:rsidR="00C96298" w:rsidRPr="009C7936">
      <w:rPr>
        <w:rFonts w:ascii="Arial" w:hAnsi="Arial" w:cs="Arial"/>
        <w:b/>
        <w:lang w:val="de-DE"/>
      </w:rPr>
      <w:t>A</w:t>
    </w:r>
    <w:r w:rsidR="00EA6CEE">
      <w:rPr>
        <w:rFonts w:ascii="Arial" w:hAnsi="Arial" w:cs="Arial"/>
        <w:b/>
        <w:lang w:val="de-DE"/>
      </w:rPr>
      <w:t>2</w:t>
    </w:r>
  </w:p>
  <w:p w14:paraId="4C8F1B2C" w14:textId="4C854065" w:rsidR="00432EBC" w:rsidRPr="009C7936" w:rsidRDefault="00630FF9">
    <w:pPr>
      <w:pStyle w:val="Kopfzeile"/>
      <w:rPr>
        <w:rFonts w:ascii="Arial" w:hAnsi="Arial" w:cs="Arial"/>
        <w:b/>
        <w:lang w:val="de-DE"/>
      </w:rPr>
    </w:pPr>
    <w:r w:rsidRPr="009C7936">
      <w:rPr>
        <w:rFonts w:ascii="Arial" w:hAnsi="Arial" w:cs="Arial"/>
        <w:b/>
        <w:lang w:val="de-DE"/>
      </w:rPr>
      <w:t xml:space="preserve">Erklärung zur Tarifbindung – Los </w:t>
    </w:r>
    <w:r w:rsidR="00D76C19">
      <w:rPr>
        <w:rFonts w:ascii="Arial" w:hAnsi="Arial" w:cs="Arial"/>
        <w:b/>
        <w:lang w:val="de-DE"/>
      </w:rPr>
      <w:t>1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0000E"/>
    <w:multiLevelType w:val="multilevel"/>
    <w:tmpl w:val="38D839BE"/>
    <w:lvl w:ilvl="0">
      <w:start w:val="1"/>
      <w:numFmt w:val="decimal"/>
      <w:lvlText w:val="%1."/>
      <w:lvlJc w:val="left"/>
      <w:pPr>
        <w:ind w:left="360" w:hanging="360"/>
      </w:pPr>
      <w:rPr>
        <w:rFonts w:cs="Times New Roman" w:hint="eastAsia"/>
        <w:b w:val="0"/>
        <w:spacing w:val="0"/>
      </w:rPr>
    </w:lvl>
    <w:lvl w:ilvl="1">
      <w:start w:val="1"/>
      <w:numFmt w:val="decimal"/>
      <w:isLgl/>
      <w:lvlText w:val="%1.%2"/>
      <w:lvlJc w:val="left"/>
      <w:pPr>
        <w:ind w:left="360" w:hanging="360"/>
      </w:pPr>
      <w:rPr>
        <w:rFonts w:cs="Times New Roman" w:hint="eastAsia"/>
        <w:spacing w:val="0"/>
      </w:rPr>
    </w:lvl>
    <w:lvl w:ilvl="2">
      <w:start w:val="1"/>
      <w:numFmt w:val="decimal"/>
      <w:isLgl/>
      <w:lvlText w:val="%1.%2.%3"/>
      <w:lvlJc w:val="left"/>
      <w:pPr>
        <w:ind w:left="1080" w:hanging="720"/>
      </w:pPr>
      <w:rPr>
        <w:rFonts w:cs="Times New Roman" w:hint="eastAsia"/>
        <w:spacing w:val="0"/>
      </w:rPr>
    </w:lvl>
    <w:lvl w:ilvl="3">
      <w:start w:val="1"/>
      <w:numFmt w:val="decimal"/>
      <w:isLgl/>
      <w:lvlText w:val="%1.%2.%3.%4"/>
      <w:lvlJc w:val="left"/>
      <w:pPr>
        <w:ind w:left="1080" w:hanging="720"/>
      </w:pPr>
      <w:rPr>
        <w:rFonts w:cs="Times New Roman" w:hint="eastAsia"/>
        <w:spacing w:val="0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cs="Times New Roman" w:hint="eastAsia"/>
        <w:spacing w:val="0"/>
      </w:rPr>
    </w:lvl>
    <w:lvl w:ilvl="5">
      <w:start w:val="1"/>
      <w:numFmt w:val="decimal"/>
      <w:isLgl/>
      <w:lvlText w:val="%1.%2.%3.%4.%5.%6"/>
      <w:lvlJc w:val="left"/>
      <w:pPr>
        <w:ind w:left="1440" w:hanging="1080"/>
      </w:pPr>
      <w:rPr>
        <w:rFonts w:cs="Times New Roman" w:hint="eastAsia"/>
        <w:spacing w:val="0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cs="Times New Roman" w:hint="eastAsia"/>
        <w:spacing w:val="0"/>
      </w:rPr>
    </w:lvl>
    <w:lvl w:ilvl="7">
      <w:start w:val="1"/>
      <w:numFmt w:val="decimal"/>
      <w:isLgl/>
      <w:lvlText w:val="%1.%2.%3.%4.%5.%6.%7.%8"/>
      <w:lvlJc w:val="left"/>
      <w:pPr>
        <w:ind w:left="1800" w:hanging="1440"/>
      </w:pPr>
      <w:rPr>
        <w:rFonts w:cs="Times New Roman" w:hint="eastAsia"/>
        <w:spacing w:val="0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cs="Times New Roman" w:hint="eastAsia"/>
        <w:spacing w:val="0"/>
      </w:rPr>
    </w:lvl>
  </w:abstractNum>
  <w:abstractNum w:abstractNumId="1" w15:restartNumberingAfterBreak="0">
    <w:nsid w:val="04346065"/>
    <w:multiLevelType w:val="hybridMultilevel"/>
    <w:tmpl w:val="5A2CC2C4"/>
    <w:lvl w:ilvl="0" w:tplc="388A962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2" w15:restartNumberingAfterBreak="0">
    <w:nsid w:val="06FB71FD"/>
    <w:multiLevelType w:val="hybridMultilevel"/>
    <w:tmpl w:val="0882B902"/>
    <w:lvl w:ilvl="0" w:tplc="388A962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3" w15:restartNumberingAfterBreak="0">
    <w:nsid w:val="0A9E79EE"/>
    <w:multiLevelType w:val="hybridMultilevel"/>
    <w:tmpl w:val="D56E8BDC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0BBD0C2E"/>
    <w:multiLevelType w:val="hybridMultilevel"/>
    <w:tmpl w:val="F0DA7752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D633C50"/>
    <w:multiLevelType w:val="hybridMultilevel"/>
    <w:tmpl w:val="307098B4"/>
    <w:lvl w:ilvl="0" w:tplc="04070001">
      <w:start w:val="1"/>
      <w:numFmt w:val="bullet"/>
      <w:lvlText w:val=""/>
      <w:lvlJc w:val="left"/>
      <w:pPr>
        <w:ind w:left="1571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291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011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731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451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171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891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611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331" w:hanging="360"/>
      </w:pPr>
      <w:rPr>
        <w:rFonts w:ascii="Wingdings" w:hAnsi="Wingdings" w:hint="default"/>
      </w:rPr>
    </w:lvl>
  </w:abstractNum>
  <w:abstractNum w:abstractNumId="6" w15:restartNumberingAfterBreak="0">
    <w:nsid w:val="0EF73D43"/>
    <w:multiLevelType w:val="hybridMultilevel"/>
    <w:tmpl w:val="BC244426"/>
    <w:lvl w:ilvl="0" w:tplc="0407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0F8D34B4"/>
    <w:multiLevelType w:val="hybridMultilevel"/>
    <w:tmpl w:val="836E7CDC"/>
    <w:lvl w:ilvl="0" w:tplc="4288E7A2">
      <w:start w:val="1"/>
      <w:numFmt w:val="bullet"/>
      <w:lvlText w:val="-"/>
      <w:lvlJc w:val="left"/>
      <w:pPr>
        <w:tabs>
          <w:tab w:val="num" w:pos="720"/>
        </w:tabs>
        <w:ind w:left="717" w:hanging="357"/>
      </w:pPr>
      <w:rPr>
        <w:rFonts w:ascii="Symbol" w:hAnsi="Symbol" w:hint="default"/>
      </w:rPr>
    </w:lvl>
    <w:lvl w:ilvl="1" w:tplc="0407000F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106E00DF"/>
    <w:multiLevelType w:val="hybridMultilevel"/>
    <w:tmpl w:val="14764C5C"/>
    <w:lvl w:ilvl="0" w:tplc="0407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9" w15:restartNumberingAfterBreak="0">
    <w:nsid w:val="136E05D7"/>
    <w:multiLevelType w:val="hybridMultilevel"/>
    <w:tmpl w:val="981CD3E8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174606E6"/>
    <w:multiLevelType w:val="multilevel"/>
    <w:tmpl w:val="0E263E8A"/>
    <w:lvl w:ilvl="0">
      <w:start w:val="1"/>
      <w:numFmt w:val="decimal"/>
      <w:pStyle w:val="berschrift1"/>
      <w:lvlText w:val="%1."/>
      <w:lvlJc w:val="left"/>
      <w:pPr>
        <w:ind w:left="0" w:firstLine="0"/>
      </w:pPr>
    </w:lvl>
    <w:lvl w:ilvl="1">
      <w:start w:val="1"/>
      <w:numFmt w:val="upperLetter"/>
      <w:pStyle w:val="berschrift2"/>
      <w:lvlText w:val="%2."/>
      <w:lvlJc w:val="left"/>
      <w:pPr>
        <w:ind w:left="720" w:firstLine="0"/>
      </w:pPr>
    </w:lvl>
    <w:lvl w:ilvl="2">
      <w:start w:val="1"/>
      <w:numFmt w:val="decimal"/>
      <w:pStyle w:val="berschrift3"/>
      <w:lvlText w:val="%3."/>
      <w:lvlJc w:val="left"/>
      <w:pPr>
        <w:ind w:left="1440" w:firstLine="0"/>
      </w:pPr>
    </w:lvl>
    <w:lvl w:ilvl="3">
      <w:start w:val="1"/>
      <w:numFmt w:val="lowerLetter"/>
      <w:pStyle w:val="berschrift4"/>
      <w:lvlText w:val="%4)"/>
      <w:lvlJc w:val="left"/>
      <w:pPr>
        <w:ind w:left="2160" w:firstLine="0"/>
      </w:pPr>
    </w:lvl>
    <w:lvl w:ilvl="4">
      <w:start w:val="1"/>
      <w:numFmt w:val="decimal"/>
      <w:pStyle w:val="berschrift5"/>
      <w:lvlText w:val="(%5)"/>
      <w:lvlJc w:val="left"/>
      <w:pPr>
        <w:ind w:left="2880" w:firstLine="0"/>
      </w:pPr>
    </w:lvl>
    <w:lvl w:ilvl="5">
      <w:start w:val="1"/>
      <w:numFmt w:val="lowerLetter"/>
      <w:pStyle w:val="berschrift6"/>
      <w:lvlText w:val="(%6)"/>
      <w:lvlJc w:val="left"/>
      <w:pPr>
        <w:ind w:left="3600" w:firstLine="0"/>
      </w:pPr>
    </w:lvl>
    <w:lvl w:ilvl="6">
      <w:start w:val="1"/>
      <w:numFmt w:val="lowerRoman"/>
      <w:pStyle w:val="berschrift7"/>
      <w:lvlText w:val="(%7)"/>
      <w:lvlJc w:val="left"/>
      <w:pPr>
        <w:ind w:left="4320" w:firstLine="0"/>
      </w:pPr>
    </w:lvl>
    <w:lvl w:ilvl="7">
      <w:start w:val="1"/>
      <w:numFmt w:val="lowerLetter"/>
      <w:pStyle w:val="berschrift8"/>
      <w:lvlText w:val="(%8)"/>
      <w:lvlJc w:val="left"/>
      <w:pPr>
        <w:ind w:left="5040" w:firstLine="0"/>
      </w:pPr>
    </w:lvl>
    <w:lvl w:ilvl="8">
      <w:start w:val="1"/>
      <w:numFmt w:val="lowerRoman"/>
      <w:pStyle w:val="berschrift9"/>
      <w:lvlText w:val="(%9)"/>
      <w:lvlJc w:val="left"/>
      <w:pPr>
        <w:ind w:left="5760" w:firstLine="0"/>
      </w:pPr>
    </w:lvl>
  </w:abstractNum>
  <w:abstractNum w:abstractNumId="11" w15:restartNumberingAfterBreak="0">
    <w:nsid w:val="1ABF42E6"/>
    <w:multiLevelType w:val="hybridMultilevel"/>
    <w:tmpl w:val="86726768"/>
    <w:lvl w:ilvl="0" w:tplc="04070001">
      <w:start w:val="1"/>
      <w:numFmt w:val="bullet"/>
      <w:lvlText w:val=""/>
      <w:lvlJc w:val="left"/>
      <w:pPr>
        <w:ind w:left="16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3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0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7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5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2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9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6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380" w:hanging="360"/>
      </w:pPr>
      <w:rPr>
        <w:rFonts w:ascii="Wingdings" w:hAnsi="Wingdings" w:hint="default"/>
      </w:rPr>
    </w:lvl>
  </w:abstractNum>
  <w:abstractNum w:abstractNumId="12" w15:restartNumberingAfterBreak="0">
    <w:nsid w:val="1ADD486C"/>
    <w:multiLevelType w:val="hybridMultilevel"/>
    <w:tmpl w:val="33FCAC02"/>
    <w:lvl w:ilvl="0" w:tplc="388A962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1B9C593D"/>
    <w:multiLevelType w:val="hybridMultilevel"/>
    <w:tmpl w:val="D56E8BDC"/>
    <w:lvl w:ilvl="0" w:tplc="8946E1F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14" w15:restartNumberingAfterBreak="0">
    <w:nsid w:val="22606454"/>
    <w:multiLevelType w:val="hybridMultilevel"/>
    <w:tmpl w:val="8B8CF7FC"/>
    <w:lvl w:ilvl="0" w:tplc="388A962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6071D48"/>
    <w:multiLevelType w:val="hybridMultilevel"/>
    <w:tmpl w:val="B380D204"/>
    <w:lvl w:ilvl="0" w:tplc="A3104B80">
      <w:start w:val="1"/>
      <w:numFmt w:val="decimal"/>
      <w:lvlText w:val="%1."/>
      <w:lvlJc w:val="left"/>
      <w:pPr>
        <w:ind w:left="360" w:hanging="360"/>
      </w:pPr>
      <w:rPr>
        <w:rFonts w:ascii="Arial" w:hAnsi="Arial" w:cs="Arial" w:hint="default"/>
        <w:b/>
        <w:i w:val="0"/>
      </w:rPr>
    </w:lvl>
    <w:lvl w:ilvl="1" w:tplc="04070019" w:tentative="1">
      <w:start w:val="1"/>
      <w:numFmt w:val="lowerLetter"/>
      <w:lvlText w:val="%2."/>
      <w:lvlJc w:val="left"/>
      <w:pPr>
        <w:ind w:left="1080" w:hanging="360"/>
      </w:p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6" w15:restartNumberingAfterBreak="0">
    <w:nsid w:val="26B770C3"/>
    <w:multiLevelType w:val="hybridMultilevel"/>
    <w:tmpl w:val="5C6C1016"/>
    <w:lvl w:ilvl="0" w:tplc="B8F4EF90">
      <w:start w:val="1"/>
      <w:numFmt w:val="bullet"/>
      <w:pStyle w:val="Listemark1"/>
      <w:lvlText w:val="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27150A6F"/>
    <w:multiLevelType w:val="multilevel"/>
    <w:tmpl w:val="04070027"/>
    <w:lvl w:ilvl="0">
      <w:start w:val="1"/>
      <w:numFmt w:val="upperRoman"/>
      <w:lvlText w:val="%1."/>
      <w:lvlJc w:val="left"/>
      <w:pPr>
        <w:ind w:left="0" w:firstLine="0"/>
      </w:p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8" w15:restartNumberingAfterBreak="0">
    <w:nsid w:val="296302A1"/>
    <w:multiLevelType w:val="hybridMultilevel"/>
    <w:tmpl w:val="00EEEC5A"/>
    <w:lvl w:ilvl="0" w:tplc="B05C4FEA">
      <w:start w:val="1"/>
      <w:numFmt w:val="bullet"/>
      <w:lvlText w:val=""/>
      <w:lvlJc w:val="left"/>
      <w:pPr>
        <w:tabs>
          <w:tab w:val="num" w:pos="360"/>
        </w:tabs>
        <w:ind w:left="0" w:firstLine="0"/>
      </w:pPr>
      <w:rPr>
        <w:rFonts w:ascii="Symbol" w:hAnsi="Symbol" w:hint="default"/>
        <w:b w:val="0"/>
        <w:i w:val="0"/>
        <w:sz w:val="22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2A181A0F"/>
    <w:multiLevelType w:val="hybridMultilevel"/>
    <w:tmpl w:val="832EEEF2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2880"/>
        </w:tabs>
        <w:ind w:left="288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040"/>
        </w:tabs>
        <w:ind w:left="504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</w:abstractNum>
  <w:abstractNum w:abstractNumId="20" w15:restartNumberingAfterBreak="0">
    <w:nsid w:val="30E1709D"/>
    <w:multiLevelType w:val="hybridMultilevel"/>
    <w:tmpl w:val="F392B854"/>
    <w:lvl w:ilvl="0" w:tplc="A38235A4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ascii="Arial" w:hAnsi="Arial" w:hint="default"/>
        <w:b/>
        <w:i w:val="0"/>
        <w:color w:val="573486"/>
      </w:rPr>
    </w:lvl>
    <w:lvl w:ilvl="1" w:tplc="0407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1" w15:restartNumberingAfterBreak="0">
    <w:nsid w:val="315B3C49"/>
    <w:multiLevelType w:val="hybridMultilevel"/>
    <w:tmpl w:val="19505EC0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22" w15:restartNumberingAfterBreak="0">
    <w:nsid w:val="35E3039E"/>
    <w:multiLevelType w:val="hybridMultilevel"/>
    <w:tmpl w:val="0882B902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39A47ABE"/>
    <w:multiLevelType w:val="hybridMultilevel"/>
    <w:tmpl w:val="E6247542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3CC63AF0"/>
    <w:multiLevelType w:val="hybridMultilevel"/>
    <w:tmpl w:val="8E0865F6"/>
    <w:lvl w:ilvl="0" w:tplc="388A962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41E22ECC"/>
    <w:multiLevelType w:val="hybridMultilevel"/>
    <w:tmpl w:val="23F02D5A"/>
    <w:lvl w:ilvl="0" w:tplc="388A962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43B5420D"/>
    <w:multiLevelType w:val="hybridMultilevel"/>
    <w:tmpl w:val="832EEEF2"/>
    <w:lvl w:ilvl="0" w:tplc="4C3E3E4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2880"/>
        </w:tabs>
        <w:ind w:left="288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040"/>
        </w:tabs>
        <w:ind w:left="504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</w:abstractNum>
  <w:abstractNum w:abstractNumId="27" w15:restartNumberingAfterBreak="0">
    <w:nsid w:val="461855B9"/>
    <w:multiLevelType w:val="hybridMultilevel"/>
    <w:tmpl w:val="E7462A0C"/>
    <w:lvl w:ilvl="0" w:tplc="04070003">
      <w:start w:val="1"/>
      <w:numFmt w:val="bullet"/>
      <w:lvlText w:val="o"/>
      <w:lvlJc w:val="left"/>
      <w:pPr>
        <w:tabs>
          <w:tab w:val="num" w:pos="1068"/>
        </w:tabs>
        <w:ind w:left="1068" w:hanging="360"/>
      </w:pPr>
      <w:rPr>
        <w:rFonts w:ascii="Courier New" w:hAnsi="Courier New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788"/>
        </w:tabs>
        <w:ind w:left="1788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508"/>
        </w:tabs>
        <w:ind w:left="2508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3228"/>
        </w:tabs>
        <w:ind w:left="3228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948"/>
        </w:tabs>
        <w:ind w:left="3948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668"/>
        </w:tabs>
        <w:ind w:left="4668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388"/>
        </w:tabs>
        <w:ind w:left="5388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6108"/>
        </w:tabs>
        <w:ind w:left="6108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828"/>
        </w:tabs>
        <w:ind w:left="6828" w:hanging="360"/>
      </w:pPr>
      <w:rPr>
        <w:rFonts w:ascii="Wingdings" w:hAnsi="Wingdings" w:hint="default"/>
      </w:rPr>
    </w:lvl>
  </w:abstractNum>
  <w:abstractNum w:abstractNumId="28" w15:restartNumberingAfterBreak="0">
    <w:nsid w:val="4B413CA8"/>
    <w:multiLevelType w:val="hybridMultilevel"/>
    <w:tmpl w:val="38EE49CA"/>
    <w:lvl w:ilvl="0" w:tplc="0407000F">
      <w:start w:val="1"/>
      <w:numFmt w:val="bullet"/>
      <w:pStyle w:val="Listemark3"/>
      <w:lvlText w:val=""/>
      <w:lvlJc w:val="left"/>
      <w:pPr>
        <w:tabs>
          <w:tab w:val="num" w:pos="1701"/>
        </w:tabs>
        <w:ind w:left="1701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4DBA2AF5"/>
    <w:multiLevelType w:val="multilevel"/>
    <w:tmpl w:val="125256F4"/>
    <w:styleLink w:val="Formatvorlage1"/>
    <w:lvl w:ilvl="0">
      <w:start w:val="1"/>
      <w:numFmt w:val="upperRoman"/>
      <w:lvlText w:val="%1."/>
      <w:lvlJc w:val="right"/>
      <w:pPr>
        <w:ind w:left="720" w:hanging="360"/>
      </w:pPr>
      <w:rPr>
        <w:rFonts w:hint="default"/>
      </w:rPr>
    </w:lvl>
    <w:lvl w:ilvl="1">
      <w:start w:val="1"/>
      <w:numFmt w:val="decimal"/>
      <w:lvlText w:val="%2."/>
      <w:lvlJc w:val="left"/>
      <w:pPr>
        <w:ind w:left="1440" w:hanging="360"/>
      </w:pPr>
    </w:lvl>
    <w:lvl w:ilvl="2">
      <w:start w:val="1"/>
      <w:numFmt w:val="lowerLetter"/>
      <w:lvlText w:val="%3)"/>
      <w:lvlJc w:val="lef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57716101"/>
    <w:multiLevelType w:val="hybridMultilevel"/>
    <w:tmpl w:val="4BD8246C"/>
    <w:lvl w:ilvl="0" w:tplc="0407000F">
      <w:start w:val="1"/>
      <w:numFmt w:val="decimal"/>
      <w:lvlText w:val="%1."/>
      <w:lvlJc w:val="left"/>
      <w:pPr>
        <w:ind w:left="1429" w:hanging="360"/>
      </w:pPr>
    </w:lvl>
    <w:lvl w:ilvl="1" w:tplc="04070017">
      <w:start w:val="1"/>
      <w:numFmt w:val="lowerLetter"/>
      <w:lvlText w:val="%2)"/>
      <w:lvlJc w:val="left"/>
      <w:pPr>
        <w:ind w:left="2149" w:hanging="360"/>
      </w:pPr>
    </w:lvl>
    <w:lvl w:ilvl="2" w:tplc="0407001B">
      <w:start w:val="1"/>
      <w:numFmt w:val="lowerRoman"/>
      <w:lvlText w:val="%3."/>
      <w:lvlJc w:val="right"/>
      <w:pPr>
        <w:ind w:left="2869" w:hanging="180"/>
      </w:pPr>
    </w:lvl>
    <w:lvl w:ilvl="3" w:tplc="0407000F" w:tentative="1">
      <w:start w:val="1"/>
      <w:numFmt w:val="decimal"/>
      <w:lvlText w:val="%4."/>
      <w:lvlJc w:val="left"/>
      <w:pPr>
        <w:ind w:left="3589" w:hanging="360"/>
      </w:pPr>
    </w:lvl>
    <w:lvl w:ilvl="4" w:tplc="04070019" w:tentative="1">
      <w:start w:val="1"/>
      <w:numFmt w:val="lowerLetter"/>
      <w:lvlText w:val="%5."/>
      <w:lvlJc w:val="left"/>
      <w:pPr>
        <w:ind w:left="4309" w:hanging="360"/>
      </w:pPr>
    </w:lvl>
    <w:lvl w:ilvl="5" w:tplc="0407001B" w:tentative="1">
      <w:start w:val="1"/>
      <w:numFmt w:val="lowerRoman"/>
      <w:lvlText w:val="%6."/>
      <w:lvlJc w:val="right"/>
      <w:pPr>
        <w:ind w:left="5029" w:hanging="180"/>
      </w:pPr>
    </w:lvl>
    <w:lvl w:ilvl="6" w:tplc="0407000F" w:tentative="1">
      <w:start w:val="1"/>
      <w:numFmt w:val="decimal"/>
      <w:lvlText w:val="%7."/>
      <w:lvlJc w:val="left"/>
      <w:pPr>
        <w:ind w:left="5749" w:hanging="360"/>
      </w:pPr>
    </w:lvl>
    <w:lvl w:ilvl="7" w:tplc="04070019" w:tentative="1">
      <w:start w:val="1"/>
      <w:numFmt w:val="lowerLetter"/>
      <w:lvlText w:val="%8."/>
      <w:lvlJc w:val="left"/>
      <w:pPr>
        <w:ind w:left="6469" w:hanging="360"/>
      </w:pPr>
    </w:lvl>
    <w:lvl w:ilvl="8" w:tplc="0407001B" w:tentative="1">
      <w:start w:val="1"/>
      <w:numFmt w:val="lowerRoman"/>
      <w:lvlText w:val="%9."/>
      <w:lvlJc w:val="right"/>
      <w:pPr>
        <w:ind w:left="7189" w:hanging="180"/>
      </w:pPr>
    </w:lvl>
  </w:abstractNum>
  <w:abstractNum w:abstractNumId="32" w15:restartNumberingAfterBreak="0">
    <w:nsid w:val="58AE4CC5"/>
    <w:multiLevelType w:val="hybridMultilevel"/>
    <w:tmpl w:val="9EF82B02"/>
    <w:lvl w:ilvl="0" w:tplc="F64A17E2">
      <w:start w:val="1"/>
      <w:numFmt w:val="bullet"/>
      <w:pStyle w:val="Listemark2"/>
      <w:lvlText w:val="o"/>
      <w:lvlJc w:val="left"/>
      <w:pPr>
        <w:tabs>
          <w:tab w:val="num" w:pos="1985"/>
        </w:tabs>
        <w:ind w:left="1985" w:hanging="567"/>
      </w:pPr>
      <w:rPr>
        <w:rFonts w:hAnsi="Courier New" w:hint="default"/>
      </w:rPr>
    </w:lvl>
    <w:lvl w:ilvl="1" w:tplc="0407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eastAsia="Times New Roman" w:hAnsi="Times New Roman" w:cs="Times New Roman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B9A751C"/>
    <w:multiLevelType w:val="hybridMultilevel"/>
    <w:tmpl w:val="EDC8B828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34" w15:restartNumberingAfterBreak="0">
    <w:nsid w:val="5DF26984"/>
    <w:multiLevelType w:val="hybridMultilevel"/>
    <w:tmpl w:val="60FAD744"/>
    <w:lvl w:ilvl="0" w:tplc="0407000F">
      <w:start w:val="1"/>
      <w:numFmt w:val="decimal"/>
      <w:lvlText w:val="%1."/>
      <w:lvlJc w:val="left"/>
      <w:pPr>
        <w:ind w:left="1440" w:hanging="360"/>
      </w:pPr>
    </w:lvl>
    <w:lvl w:ilvl="1" w:tplc="04070019" w:tentative="1">
      <w:start w:val="1"/>
      <w:numFmt w:val="lowerLetter"/>
      <w:lvlText w:val="%2."/>
      <w:lvlJc w:val="left"/>
      <w:pPr>
        <w:ind w:left="2160" w:hanging="360"/>
      </w:pPr>
    </w:lvl>
    <w:lvl w:ilvl="2" w:tplc="0407001B" w:tentative="1">
      <w:start w:val="1"/>
      <w:numFmt w:val="lowerRoman"/>
      <w:lvlText w:val="%3."/>
      <w:lvlJc w:val="right"/>
      <w:pPr>
        <w:ind w:left="2880" w:hanging="180"/>
      </w:pPr>
    </w:lvl>
    <w:lvl w:ilvl="3" w:tplc="0407000F" w:tentative="1">
      <w:start w:val="1"/>
      <w:numFmt w:val="decimal"/>
      <w:lvlText w:val="%4."/>
      <w:lvlJc w:val="left"/>
      <w:pPr>
        <w:ind w:left="3600" w:hanging="360"/>
      </w:pPr>
    </w:lvl>
    <w:lvl w:ilvl="4" w:tplc="04070019" w:tentative="1">
      <w:start w:val="1"/>
      <w:numFmt w:val="lowerLetter"/>
      <w:lvlText w:val="%5."/>
      <w:lvlJc w:val="left"/>
      <w:pPr>
        <w:ind w:left="4320" w:hanging="360"/>
      </w:pPr>
    </w:lvl>
    <w:lvl w:ilvl="5" w:tplc="0407001B" w:tentative="1">
      <w:start w:val="1"/>
      <w:numFmt w:val="lowerRoman"/>
      <w:lvlText w:val="%6."/>
      <w:lvlJc w:val="right"/>
      <w:pPr>
        <w:ind w:left="5040" w:hanging="180"/>
      </w:pPr>
    </w:lvl>
    <w:lvl w:ilvl="6" w:tplc="0407000F" w:tentative="1">
      <w:start w:val="1"/>
      <w:numFmt w:val="decimal"/>
      <w:lvlText w:val="%7."/>
      <w:lvlJc w:val="left"/>
      <w:pPr>
        <w:ind w:left="5760" w:hanging="360"/>
      </w:pPr>
    </w:lvl>
    <w:lvl w:ilvl="7" w:tplc="04070019" w:tentative="1">
      <w:start w:val="1"/>
      <w:numFmt w:val="lowerLetter"/>
      <w:lvlText w:val="%8."/>
      <w:lvlJc w:val="left"/>
      <w:pPr>
        <w:ind w:left="6480" w:hanging="360"/>
      </w:pPr>
    </w:lvl>
    <w:lvl w:ilvl="8" w:tplc="0407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35" w15:restartNumberingAfterBreak="0">
    <w:nsid w:val="5E3E332D"/>
    <w:multiLevelType w:val="hybridMultilevel"/>
    <w:tmpl w:val="1A822E30"/>
    <w:lvl w:ilvl="0" w:tplc="0407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6" w15:restartNumberingAfterBreak="0">
    <w:nsid w:val="5F8A72FB"/>
    <w:multiLevelType w:val="hybridMultilevel"/>
    <w:tmpl w:val="3F2CD584"/>
    <w:lvl w:ilvl="0" w:tplc="04070003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65E0053E"/>
    <w:multiLevelType w:val="hybridMultilevel"/>
    <w:tmpl w:val="832EEEF2"/>
    <w:lvl w:ilvl="0" w:tplc="A394D8AA">
      <w:start w:val="1"/>
      <w:numFmt w:val="bullet"/>
      <w:lvlText w:val=""/>
      <w:lvlJc w:val="left"/>
      <w:pPr>
        <w:tabs>
          <w:tab w:val="num" w:pos="360"/>
        </w:tabs>
        <w:ind w:left="360" w:hanging="360"/>
      </w:pPr>
      <w:rPr>
        <w:rFonts w:ascii="Wingdings" w:hAnsi="Wingdings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2880"/>
        </w:tabs>
        <w:ind w:left="288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040"/>
        </w:tabs>
        <w:ind w:left="504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</w:abstractNum>
  <w:abstractNum w:abstractNumId="38" w15:restartNumberingAfterBreak="0">
    <w:nsid w:val="675A377E"/>
    <w:multiLevelType w:val="multilevel"/>
    <w:tmpl w:val="125256F4"/>
    <w:numStyleLink w:val="Formatvorlage1"/>
  </w:abstractNum>
  <w:abstractNum w:abstractNumId="39" w15:restartNumberingAfterBreak="0">
    <w:nsid w:val="695D7010"/>
    <w:multiLevelType w:val="hybridMultilevel"/>
    <w:tmpl w:val="A70AA2FC"/>
    <w:lvl w:ilvl="0" w:tplc="3C76F4BC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auto"/>
        <w:sz w:val="18"/>
      </w:rPr>
    </w:lvl>
    <w:lvl w:ilvl="1" w:tplc="04070003" w:tentative="1">
      <w:start w:val="1"/>
      <w:numFmt w:val="bullet"/>
      <w:lvlText w:val="o"/>
      <w:lvlJc w:val="left"/>
      <w:pPr>
        <w:tabs>
          <w:tab w:val="num" w:pos="360"/>
        </w:tabs>
        <w:ind w:left="36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080"/>
        </w:tabs>
        <w:ind w:left="108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2520"/>
        </w:tabs>
        <w:ind w:left="252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240"/>
        </w:tabs>
        <w:ind w:left="324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3960"/>
        </w:tabs>
        <w:ind w:left="396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4680"/>
        </w:tabs>
        <w:ind w:left="468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5400"/>
        </w:tabs>
        <w:ind w:left="5400" w:hanging="360"/>
      </w:pPr>
      <w:rPr>
        <w:rFonts w:ascii="Wingdings" w:hAnsi="Wingdings" w:hint="default"/>
      </w:rPr>
    </w:lvl>
  </w:abstractNum>
  <w:abstractNum w:abstractNumId="40" w15:restartNumberingAfterBreak="0">
    <w:nsid w:val="69885309"/>
    <w:multiLevelType w:val="hybridMultilevel"/>
    <w:tmpl w:val="2F0062C6"/>
    <w:lvl w:ilvl="0" w:tplc="0407000F">
      <w:start w:val="1"/>
      <w:numFmt w:val="decimal"/>
      <w:lvlText w:val="%1."/>
      <w:lvlJc w:val="left"/>
      <w:pPr>
        <w:ind w:left="1440" w:hanging="360"/>
      </w:pPr>
    </w:lvl>
    <w:lvl w:ilvl="1" w:tplc="04070019" w:tentative="1">
      <w:start w:val="1"/>
      <w:numFmt w:val="lowerLetter"/>
      <w:lvlText w:val="%2."/>
      <w:lvlJc w:val="left"/>
      <w:pPr>
        <w:ind w:left="2160" w:hanging="360"/>
      </w:pPr>
    </w:lvl>
    <w:lvl w:ilvl="2" w:tplc="0407001B" w:tentative="1">
      <w:start w:val="1"/>
      <w:numFmt w:val="lowerRoman"/>
      <w:lvlText w:val="%3."/>
      <w:lvlJc w:val="right"/>
      <w:pPr>
        <w:ind w:left="2880" w:hanging="180"/>
      </w:pPr>
    </w:lvl>
    <w:lvl w:ilvl="3" w:tplc="0407000F" w:tentative="1">
      <w:start w:val="1"/>
      <w:numFmt w:val="decimal"/>
      <w:lvlText w:val="%4."/>
      <w:lvlJc w:val="left"/>
      <w:pPr>
        <w:ind w:left="3600" w:hanging="360"/>
      </w:pPr>
    </w:lvl>
    <w:lvl w:ilvl="4" w:tplc="04070019" w:tentative="1">
      <w:start w:val="1"/>
      <w:numFmt w:val="lowerLetter"/>
      <w:lvlText w:val="%5."/>
      <w:lvlJc w:val="left"/>
      <w:pPr>
        <w:ind w:left="4320" w:hanging="360"/>
      </w:pPr>
    </w:lvl>
    <w:lvl w:ilvl="5" w:tplc="0407001B" w:tentative="1">
      <w:start w:val="1"/>
      <w:numFmt w:val="lowerRoman"/>
      <w:lvlText w:val="%6."/>
      <w:lvlJc w:val="right"/>
      <w:pPr>
        <w:ind w:left="5040" w:hanging="180"/>
      </w:pPr>
    </w:lvl>
    <w:lvl w:ilvl="6" w:tplc="0407000F" w:tentative="1">
      <w:start w:val="1"/>
      <w:numFmt w:val="decimal"/>
      <w:lvlText w:val="%7."/>
      <w:lvlJc w:val="left"/>
      <w:pPr>
        <w:ind w:left="5760" w:hanging="360"/>
      </w:pPr>
    </w:lvl>
    <w:lvl w:ilvl="7" w:tplc="04070019" w:tentative="1">
      <w:start w:val="1"/>
      <w:numFmt w:val="lowerLetter"/>
      <w:lvlText w:val="%8."/>
      <w:lvlJc w:val="left"/>
      <w:pPr>
        <w:ind w:left="6480" w:hanging="360"/>
      </w:pPr>
    </w:lvl>
    <w:lvl w:ilvl="8" w:tplc="0407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41" w15:restartNumberingAfterBreak="0">
    <w:nsid w:val="71713F78"/>
    <w:multiLevelType w:val="hybridMultilevel"/>
    <w:tmpl w:val="009A6480"/>
    <w:lvl w:ilvl="0" w:tplc="3BB861B0">
      <w:start w:val="12"/>
      <w:numFmt w:val="bullet"/>
      <w:lvlText w:val="-"/>
      <w:lvlJc w:val="left"/>
      <w:pPr>
        <w:ind w:left="1069" w:hanging="360"/>
      </w:pPr>
      <w:rPr>
        <w:rFonts w:ascii="Arial" w:eastAsia="Times New Roman" w:hAnsi="Arial" w:cs="Aria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ind w:left="1789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509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229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949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669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389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109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829" w:hanging="360"/>
      </w:pPr>
      <w:rPr>
        <w:rFonts w:ascii="Wingdings" w:hAnsi="Wingdings" w:hint="default"/>
      </w:rPr>
    </w:lvl>
  </w:abstractNum>
  <w:abstractNum w:abstractNumId="42" w15:restartNumberingAfterBreak="0">
    <w:nsid w:val="75906F27"/>
    <w:multiLevelType w:val="hybridMultilevel"/>
    <w:tmpl w:val="0D54BA90"/>
    <w:lvl w:ilvl="0" w:tplc="A394D8AA">
      <w:start w:val="1"/>
      <w:numFmt w:val="bullet"/>
      <w:lvlText w:val=""/>
      <w:lvlJc w:val="left"/>
      <w:pPr>
        <w:tabs>
          <w:tab w:val="num" w:pos="1080"/>
        </w:tabs>
        <w:ind w:left="1080" w:hanging="360"/>
      </w:pPr>
      <w:rPr>
        <w:rFonts w:ascii="Wingdings" w:hAnsi="Wingdings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760B5C98"/>
    <w:multiLevelType w:val="hybridMultilevel"/>
    <w:tmpl w:val="E6001E80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78C029FF"/>
    <w:multiLevelType w:val="hybridMultilevel"/>
    <w:tmpl w:val="125256F4"/>
    <w:lvl w:ilvl="0" w:tplc="04070013">
      <w:start w:val="1"/>
      <w:numFmt w:val="upperRoman"/>
      <w:lvlText w:val="%1."/>
      <w:lvlJc w:val="right"/>
      <w:pPr>
        <w:ind w:left="720" w:hanging="360"/>
      </w:pPr>
      <w:rPr>
        <w:rFonts w:hint="default"/>
      </w:rPr>
    </w:lvl>
    <w:lvl w:ilvl="1" w:tplc="0407000F">
      <w:start w:val="1"/>
      <w:numFmt w:val="decimal"/>
      <w:lvlText w:val="%2."/>
      <w:lvlJc w:val="left"/>
      <w:pPr>
        <w:ind w:left="1440" w:hanging="360"/>
      </w:pPr>
    </w:lvl>
    <w:lvl w:ilvl="2" w:tplc="04070017">
      <w:start w:val="1"/>
      <w:numFmt w:val="lowerLetter"/>
      <w:lvlText w:val="%3)"/>
      <w:lvlJc w:val="lef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5" w15:restartNumberingAfterBreak="0">
    <w:nsid w:val="78D66A7B"/>
    <w:multiLevelType w:val="hybridMultilevel"/>
    <w:tmpl w:val="9CCCDAB8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46" w15:restartNumberingAfterBreak="0">
    <w:nsid w:val="792B3045"/>
    <w:multiLevelType w:val="hybridMultilevel"/>
    <w:tmpl w:val="EDC8B828"/>
    <w:lvl w:ilvl="0" w:tplc="388A962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73486"/>
        <w:u w:color="573486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47" w15:restartNumberingAfterBreak="0">
    <w:nsid w:val="7C6A45B3"/>
    <w:multiLevelType w:val="hybridMultilevel"/>
    <w:tmpl w:val="5A2CC2C4"/>
    <w:lvl w:ilvl="0" w:tplc="0C0442E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num w:numId="1" w16cid:durableId="372194202">
    <w:abstractNumId w:val="30"/>
  </w:num>
  <w:num w:numId="2" w16cid:durableId="2046327578">
    <w:abstractNumId w:val="18"/>
  </w:num>
  <w:num w:numId="3" w16cid:durableId="1166285462">
    <w:abstractNumId w:val="39"/>
  </w:num>
  <w:num w:numId="4" w16cid:durableId="1944530271">
    <w:abstractNumId w:val="8"/>
  </w:num>
  <w:num w:numId="5" w16cid:durableId="1980106195">
    <w:abstractNumId w:val="35"/>
  </w:num>
  <w:num w:numId="6" w16cid:durableId="786781316">
    <w:abstractNumId w:val="20"/>
  </w:num>
  <w:num w:numId="7" w16cid:durableId="600914448">
    <w:abstractNumId w:val="42"/>
  </w:num>
  <w:num w:numId="8" w16cid:durableId="1176311603">
    <w:abstractNumId w:val="37"/>
  </w:num>
  <w:num w:numId="9" w16cid:durableId="201599178">
    <w:abstractNumId w:val="19"/>
  </w:num>
  <w:num w:numId="10" w16cid:durableId="1403984414">
    <w:abstractNumId w:val="33"/>
  </w:num>
  <w:num w:numId="11" w16cid:durableId="631787742">
    <w:abstractNumId w:val="21"/>
  </w:num>
  <w:num w:numId="12" w16cid:durableId="650259485">
    <w:abstractNumId w:val="4"/>
  </w:num>
  <w:num w:numId="13" w16cid:durableId="833840774">
    <w:abstractNumId w:val="45"/>
  </w:num>
  <w:num w:numId="14" w16cid:durableId="279603907">
    <w:abstractNumId w:val="22"/>
  </w:num>
  <w:num w:numId="15" w16cid:durableId="1765765009">
    <w:abstractNumId w:val="9"/>
  </w:num>
  <w:num w:numId="16" w16cid:durableId="345834561">
    <w:abstractNumId w:val="3"/>
  </w:num>
  <w:num w:numId="17" w16cid:durableId="1073433972">
    <w:abstractNumId w:val="47"/>
  </w:num>
  <w:num w:numId="18" w16cid:durableId="12458742">
    <w:abstractNumId w:val="13"/>
  </w:num>
  <w:num w:numId="19" w16cid:durableId="1078332856">
    <w:abstractNumId w:val="26"/>
  </w:num>
  <w:num w:numId="20" w16cid:durableId="1008172398">
    <w:abstractNumId w:val="46"/>
  </w:num>
  <w:num w:numId="21" w16cid:durableId="2010280702">
    <w:abstractNumId w:val="2"/>
  </w:num>
  <w:num w:numId="22" w16cid:durableId="768741788">
    <w:abstractNumId w:val="24"/>
  </w:num>
  <w:num w:numId="23" w16cid:durableId="955796599">
    <w:abstractNumId w:val="1"/>
  </w:num>
  <w:num w:numId="24" w16cid:durableId="1357928029">
    <w:abstractNumId w:val="25"/>
  </w:num>
  <w:num w:numId="25" w16cid:durableId="1582061704">
    <w:abstractNumId w:val="14"/>
  </w:num>
  <w:num w:numId="26" w16cid:durableId="2013296620">
    <w:abstractNumId w:val="12"/>
  </w:num>
  <w:num w:numId="27" w16cid:durableId="1865095040">
    <w:abstractNumId w:val="7"/>
  </w:num>
  <w:num w:numId="28" w16cid:durableId="581061120">
    <w:abstractNumId w:val="0"/>
  </w:num>
  <w:num w:numId="29" w16cid:durableId="401876917">
    <w:abstractNumId w:val="41"/>
  </w:num>
  <w:num w:numId="30" w16cid:durableId="881863807">
    <w:abstractNumId w:val="6"/>
  </w:num>
  <w:num w:numId="31" w16cid:durableId="360932485">
    <w:abstractNumId w:val="36"/>
  </w:num>
  <w:num w:numId="32" w16cid:durableId="1411466572">
    <w:abstractNumId w:val="27"/>
  </w:num>
  <w:num w:numId="33" w16cid:durableId="1082214221">
    <w:abstractNumId w:val="16"/>
  </w:num>
  <w:num w:numId="34" w16cid:durableId="1859346043">
    <w:abstractNumId w:val="32"/>
  </w:num>
  <w:num w:numId="35" w16cid:durableId="1086730841">
    <w:abstractNumId w:val="11"/>
  </w:num>
  <w:num w:numId="36" w16cid:durableId="1200974664">
    <w:abstractNumId w:val="28"/>
  </w:num>
  <w:num w:numId="37" w16cid:durableId="219290419">
    <w:abstractNumId w:val="5"/>
  </w:num>
  <w:num w:numId="38" w16cid:durableId="1359624709">
    <w:abstractNumId w:val="23"/>
  </w:num>
  <w:num w:numId="39" w16cid:durableId="1799641055">
    <w:abstractNumId w:val="34"/>
  </w:num>
  <w:num w:numId="40" w16cid:durableId="1174493128">
    <w:abstractNumId w:val="31"/>
  </w:num>
  <w:num w:numId="41" w16cid:durableId="1806048123">
    <w:abstractNumId w:val="44"/>
  </w:num>
  <w:num w:numId="42" w16cid:durableId="1055006786">
    <w:abstractNumId w:val="40"/>
  </w:num>
  <w:num w:numId="43" w16cid:durableId="518736393">
    <w:abstractNumId w:val="29"/>
  </w:num>
  <w:num w:numId="44" w16cid:durableId="309946806">
    <w:abstractNumId w:val="38"/>
  </w:num>
  <w:num w:numId="45" w16cid:durableId="947545911">
    <w:abstractNumId w:val="10"/>
  </w:num>
  <w:num w:numId="46" w16cid:durableId="1671175800">
    <w:abstractNumId w:val="17"/>
  </w:num>
  <w:num w:numId="47" w16cid:durableId="933854652">
    <w:abstractNumId w:val="43"/>
  </w:num>
  <w:num w:numId="48" w16cid:durableId="142696556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mirrorMargins/>
  <w:proofState w:spelling="clean" w:grammar="clean"/>
  <w:documentProtection w:edit="readOnly" w:enforcement="0"/>
  <w:defaultTabStop w:val="709"/>
  <w:autoHyphenation/>
  <w:hyphenationZone w:val="567"/>
  <w:doNotHyphenateCaps/>
  <w:drawingGridHorizontalSpacing w:val="110"/>
  <w:displayHorizontalDrawingGridEvery w:val="2"/>
  <w:displayVerticalDrawingGridEvery w:val="2"/>
  <w:noPunctuationKerning/>
  <w:characterSpacingControl w:val="doNotCompress"/>
  <w:hdrShapeDefaults>
    <o:shapedefaults v:ext="edit" spidmax="2050" style="mso-width-percent:400;mso-height-percent:200;mso-width-relative:margin;mso-height-relative:margin" fillcolor="white">
      <v:fill color="white"/>
      <v:textbox style="mso-fit-shape-to-text:t"/>
      <o:colormru v:ext="edit" colors="#ebf7f7,#ddd,#eaeaea,#dbedfb,#294293"/>
    </o:shapedefaults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2515DF"/>
    <w:rsid w:val="00012AEB"/>
    <w:rsid w:val="000179E5"/>
    <w:rsid w:val="000222FB"/>
    <w:rsid w:val="000268B8"/>
    <w:rsid w:val="00032104"/>
    <w:rsid w:val="0003289A"/>
    <w:rsid w:val="00041DD3"/>
    <w:rsid w:val="0004350A"/>
    <w:rsid w:val="00052052"/>
    <w:rsid w:val="000543E2"/>
    <w:rsid w:val="00062612"/>
    <w:rsid w:val="00065BA3"/>
    <w:rsid w:val="00066380"/>
    <w:rsid w:val="00067B5F"/>
    <w:rsid w:val="00072A82"/>
    <w:rsid w:val="000777F7"/>
    <w:rsid w:val="0009443B"/>
    <w:rsid w:val="00097DF2"/>
    <w:rsid w:val="000A016D"/>
    <w:rsid w:val="000A2CCB"/>
    <w:rsid w:val="000B179B"/>
    <w:rsid w:val="000C16AB"/>
    <w:rsid w:val="000C27C7"/>
    <w:rsid w:val="000C38F2"/>
    <w:rsid w:val="000F647D"/>
    <w:rsid w:val="00103D72"/>
    <w:rsid w:val="001057E8"/>
    <w:rsid w:val="00111CC7"/>
    <w:rsid w:val="0011547B"/>
    <w:rsid w:val="001167A9"/>
    <w:rsid w:val="00120C45"/>
    <w:rsid w:val="00121FE8"/>
    <w:rsid w:val="001254BD"/>
    <w:rsid w:val="0013101C"/>
    <w:rsid w:val="00135278"/>
    <w:rsid w:val="001356D7"/>
    <w:rsid w:val="0014175C"/>
    <w:rsid w:val="00141799"/>
    <w:rsid w:val="001424A2"/>
    <w:rsid w:val="00146A6E"/>
    <w:rsid w:val="0015035E"/>
    <w:rsid w:val="00150933"/>
    <w:rsid w:val="00153AD9"/>
    <w:rsid w:val="001660D3"/>
    <w:rsid w:val="0017242B"/>
    <w:rsid w:val="001746EF"/>
    <w:rsid w:val="00177BEC"/>
    <w:rsid w:val="001813EE"/>
    <w:rsid w:val="001950B0"/>
    <w:rsid w:val="001A1E31"/>
    <w:rsid w:val="001A29A4"/>
    <w:rsid w:val="001A4A25"/>
    <w:rsid w:val="001B0C6E"/>
    <w:rsid w:val="001B1F6D"/>
    <w:rsid w:val="001B2263"/>
    <w:rsid w:val="001B7CF9"/>
    <w:rsid w:val="001C7122"/>
    <w:rsid w:val="001D2A15"/>
    <w:rsid w:val="001D6D18"/>
    <w:rsid w:val="001E1940"/>
    <w:rsid w:val="001E577B"/>
    <w:rsid w:val="002002D6"/>
    <w:rsid w:val="0020224D"/>
    <w:rsid w:val="00206167"/>
    <w:rsid w:val="00217991"/>
    <w:rsid w:val="00224CEB"/>
    <w:rsid w:val="00233CE8"/>
    <w:rsid w:val="002367C8"/>
    <w:rsid w:val="002371E1"/>
    <w:rsid w:val="00240CCE"/>
    <w:rsid w:val="00247594"/>
    <w:rsid w:val="002515DF"/>
    <w:rsid w:val="0026002D"/>
    <w:rsid w:val="0026281C"/>
    <w:rsid w:val="00263854"/>
    <w:rsid w:val="00270FFC"/>
    <w:rsid w:val="00274299"/>
    <w:rsid w:val="0027718D"/>
    <w:rsid w:val="00277E8E"/>
    <w:rsid w:val="0028137D"/>
    <w:rsid w:val="00284D47"/>
    <w:rsid w:val="002865C8"/>
    <w:rsid w:val="00290672"/>
    <w:rsid w:val="002917C3"/>
    <w:rsid w:val="00291AEA"/>
    <w:rsid w:val="002929FE"/>
    <w:rsid w:val="0029503F"/>
    <w:rsid w:val="002A6C55"/>
    <w:rsid w:val="002B7EE1"/>
    <w:rsid w:val="002C1678"/>
    <w:rsid w:val="002D61EF"/>
    <w:rsid w:val="002E267B"/>
    <w:rsid w:val="002E58E0"/>
    <w:rsid w:val="00303279"/>
    <w:rsid w:val="00303358"/>
    <w:rsid w:val="003238B7"/>
    <w:rsid w:val="0032481C"/>
    <w:rsid w:val="00327ACD"/>
    <w:rsid w:val="00337466"/>
    <w:rsid w:val="0034036B"/>
    <w:rsid w:val="003475FA"/>
    <w:rsid w:val="00363F42"/>
    <w:rsid w:val="003707FB"/>
    <w:rsid w:val="00373C0C"/>
    <w:rsid w:val="00377E00"/>
    <w:rsid w:val="00395581"/>
    <w:rsid w:val="003B2DF3"/>
    <w:rsid w:val="003B3E75"/>
    <w:rsid w:val="003B7910"/>
    <w:rsid w:val="003C041E"/>
    <w:rsid w:val="003C283F"/>
    <w:rsid w:val="003C7387"/>
    <w:rsid w:val="003D3503"/>
    <w:rsid w:val="003D51AF"/>
    <w:rsid w:val="003D6A59"/>
    <w:rsid w:val="003D7332"/>
    <w:rsid w:val="003E267F"/>
    <w:rsid w:val="003E292F"/>
    <w:rsid w:val="003E4EEC"/>
    <w:rsid w:val="003E6CC6"/>
    <w:rsid w:val="003E6F98"/>
    <w:rsid w:val="003F0A9E"/>
    <w:rsid w:val="003F0F3F"/>
    <w:rsid w:val="003F4EED"/>
    <w:rsid w:val="003F582F"/>
    <w:rsid w:val="003F7421"/>
    <w:rsid w:val="003F7D17"/>
    <w:rsid w:val="004013B3"/>
    <w:rsid w:val="0041284D"/>
    <w:rsid w:val="00413741"/>
    <w:rsid w:val="004153A4"/>
    <w:rsid w:val="00415EA5"/>
    <w:rsid w:val="00422F8F"/>
    <w:rsid w:val="00427754"/>
    <w:rsid w:val="0043002D"/>
    <w:rsid w:val="00432EBC"/>
    <w:rsid w:val="00436447"/>
    <w:rsid w:val="004366BD"/>
    <w:rsid w:val="00450CD6"/>
    <w:rsid w:val="004570AE"/>
    <w:rsid w:val="00457773"/>
    <w:rsid w:val="00463000"/>
    <w:rsid w:val="004668D8"/>
    <w:rsid w:val="004678A3"/>
    <w:rsid w:val="00475703"/>
    <w:rsid w:val="004809F6"/>
    <w:rsid w:val="00481E9A"/>
    <w:rsid w:val="00481EB4"/>
    <w:rsid w:val="004954F9"/>
    <w:rsid w:val="00497130"/>
    <w:rsid w:val="004A2242"/>
    <w:rsid w:val="004B4166"/>
    <w:rsid w:val="004B5663"/>
    <w:rsid w:val="004C00FE"/>
    <w:rsid w:val="004C0CF4"/>
    <w:rsid w:val="004C0DFA"/>
    <w:rsid w:val="004C641B"/>
    <w:rsid w:val="004D196D"/>
    <w:rsid w:val="004D20E8"/>
    <w:rsid w:val="004D7187"/>
    <w:rsid w:val="004E123C"/>
    <w:rsid w:val="004F10A9"/>
    <w:rsid w:val="004F402B"/>
    <w:rsid w:val="004F48AE"/>
    <w:rsid w:val="0050266F"/>
    <w:rsid w:val="00510ECE"/>
    <w:rsid w:val="00516BE6"/>
    <w:rsid w:val="0052669D"/>
    <w:rsid w:val="0053279D"/>
    <w:rsid w:val="005401D4"/>
    <w:rsid w:val="005430EB"/>
    <w:rsid w:val="00547FFD"/>
    <w:rsid w:val="00552930"/>
    <w:rsid w:val="00552B5E"/>
    <w:rsid w:val="00554B0C"/>
    <w:rsid w:val="00554CDD"/>
    <w:rsid w:val="00555E2A"/>
    <w:rsid w:val="005715CC"/>
    <w:rsid w:val="00581D28"/>
    <w:rsid w:val="00584B02"/>
    <w:rsid w:val="00585540"/>
    <w:rsid w:val="0058653E"/>
    <w:rsid w:val="00587496"/>
    <w:rsid w:val="00595361"/>
    <w:rsid w:val="00596626"/>
    <w:rsid w:val="005A0E7E"/>
    <w:rsid w:val="005A26B8"/>
    <w:rsid w:val="005A7D2A"/>
    <w:rsid w:val="005B3048"/>
    <w:rsid w:val="005C0437"/>
    <w:rsid w:val="005C383F"/>
    <w:rsid w:val="005C57F0"/>
    <w:rsid w:val="005D5F46"/>
    <w:rsid w:val="006026E8"/>
    <w:rsid w:val="006028A7"/>
    <w:rsid w:val="00612D41"/>
    <w:rsid w:val="00613C57"/>
    <w:rsid w:val="006273C4"/>
    <w:rsid w:val="006300F8"/>
    <w:rsid w:val="00630FF9"/>
    <w:rsid w:val="0063527A"/>
    <w:rsid w:val="00641D5D"/>
    <w:rsid w:val="0064276B"/>
    <w:rsid w:val="0065387B"/>
    <w:rsid w:val="00655019"/>
    <w:rsid w:val="0066007F"/>
    <w:rsid w:val="00660376"/>
    <w:rsid w:val="0066249F"/>
    <w:rsid w:val="00663E17"/>
    <w:rsid w:val="00667DE3"/>
    <w:rsid w:val="006721BF"/>
    <w:rsid w:val="0067472D"/>
    <w:rsid w:val="00682328"/>
    <w:rsid w:val="006846BE"/>
    <w:rsid w:val="00687085"/>
    <w:rsid w:val="006A2CB2"/>
    <w:rsid w:val="006A3090"/>
    <w:rsid w:val="006A58F7"/>
    <w:rsid w:val="006B12F7"/>
    <w:rsid w:val="006C0FA4"/>
    <w:rsid w:val="006D73DB"/>
    <w:rsid w:val="006F448C"/>
    <w:rsid w:val="006F4E6F"/>
    <w:rsid w:val="00704715"/>
    <w:rsid w:val="00705C59"/>
    <w:rsid w:val="00716CF4"/>
    <w:rsid w:val="007178E6"/>
    <w:rsid w:val="007217D1"/>
    <w:rsid w:val="007243E6"/>
    <w:rsid w:val="007248DD"/>
    <w:rsid w:val="00732A5B"/>
    <w:rsid w:val="00740940"/>
    <w:rsid w:val="00742100"/>
    <w:rsid w:val="0074501C"/>
    <w:rsid w:val="007451B5"/>
    <w:rsid w:val="00746D20"/>
    <w:rsid w:val="00751644"/>
    <w:rsid w:val="00755B5E"/>
    <w:rsid w:val="0077254B"/>
    <w:rsid w:val="007825BD"/>
    <w:rsid w:val="00791E82"/>
    <w:rsid w:val="00797E5D"/>
    <w:rsid w:val="007A1E5F"/>
    <w:rsid w:val="007B0BAA"/>
    <w:rsid w:val="007B5277"/>
    <w:rsid w:val="007B741E"/>
    <w:rsid w:val="007E3A53"/>
    <w:rsid w:val="007E43B8"/>
    <w:rsid w:val="007E77FD"/>
    <w:rsid w:val="007F0E84"/>
    <w:rsid w:val="008045A9"/>
    <w:rsid w:val="00805105"/>
    <w:rsid w:val="008109B9"/>
    <w:rsid w:val="00815250"/>
    <w:rsid w:val="00820219"/>
    <w:rsid w:val="008304D7"/>
    <w:rsid w:val="00831970"/>
    <w:rsid w:val="0083218D"/>
    <w:rsid w:val="0083318D"/>
    <w:rsid w:val="00833BE6"/>
    <w:rsid w:val="00834461"/>
    <w:rsid w:val="0083788F"/>
    <w:rsid w:val="0084256A"/>
    <w:rsid w:val="0084598C"/>
    <w:rsid w:val="0084773B"/>
    <w:rsid w:val="00855174"/>
    <w:rsid w:val="008563CD"/>
    <w:rsid w:val="00872699"/>
    <w:rsid w:val="00890830"/>
    <w:rsid w:val="008B1213"/>
    <w:rsid w:val="008B38AC"/>
    <w:rsid w:val="008B6381"/>
    <w:rsid w:val="008C2452"/>
    <w:rsid w:val="008D2AAF"/>
    <w:rsid w:val="008D7024"/>
    <w:rsid w:val="008D72CC"/>
    <w:rsid w:val="008E0CC2"/>
    <w:rsid w:val="008E1F61"/>
    <w:rsid w:val="008E4D85"/>
    <w:rsid w:val="008E6954"/>
    <w:rsid w:val="008F1001"/>
    <w:rsid w:val="008F7B80"/>
    <w:rsid w:val="009009FB"/>
    <w:rsid w:val="00904A80"/>
    <w:rsid w:val="00910E74"/>
    <w:rsid w:val="00913654"/>
    <w:rsid w:val="00913E11"/>
    <w:rsid w:val="00914BDD"/>
    <w:rsid w:val="00915AEC"/>
    <w:rsid w:val="00915B88"/>
    <w:rsid w:val="00916498"/>
    <w:rsid w:val="009257FB"/>
    <w:rsid w:val="009326F1"/>
    <w:rsid w:val="00932CDA"/>
    <w:rsid w:val="00936913"/>
    <w:rsid w:val="00937372"/>
    <w:rsid w:val="00942AB5"/>
    <w:rsid w:val="0094462A"/>
    <w:rsid w:val="00954980"/>
    <w:rsid w:val="009631B6"/>
    <w:rsid w:val="009727B1"/>
    <w:rsid w:val="00973E6F"/>
    <w:rsid w:val="009741D9"/>
    <w:rsid w:val="0097798B"/>
    <w:rsid w:val="00983FB7"/>
    <w:rsid w:val="009902AD"/>
    <w:rsid w:val="009909ED"/>
    <w:rsid w:val="00995106"/>
    <w:rsid w:val="009C0E5F"/>
    <w:rsid w:val="009C7936"/>
    <w:rsid w:val="009D4CAF"/>
    <w:rsid w:val="009D5B5A"/>
    <w:rsid w:val="009E4C18"/>
    <w:rsid w:val="009F4431"/>
    <w:rsid w:val="009F5433"/>
    <w:rsid w:val="00A07D9A"/>
    <w:rsid w:val="00A10276"/>
    <w:rsid w:val="00A15D4A"/>
    <w:rsid w:val="00A2171E"/>
    <w:rsid w:val="00A31A38"/>
    <w:rsid w:val="00A51177"/>
    <w:rsid w:val="00A567C3"/>
    <w:rsid w:val="00A74BD2"/>
    <w:rsid w:val="00A802C1"/>
    <w:rsid w:val="00A91BD0"/>
    <w:rsid w:val="00AA15A6"/>
    <w:rsid w:val="00AA6957"/>
    <w:rsid w:val="00AB2C1A"/>
    <w:rsid w:val="00AC3751"/>
    <w:rsid w:val="00AC752B"/>
    <w:rsid w:val="00AD0AD7"/>
    <w:rsid w:val="00AD10FA"/>
    <w:rsid w:val="00AE032E"/>
    <w:rsid w:val="00AE456A"/>
    <w:rsid w:val="00AF3344"/>
    <w:rsid w:val="00AF4078"/>
    <w:rsid w:val="00AF6F1E"/>
    <w:rsid w:val="00B03600"/>
    <w:rsid w:val="00B20757"/>
    <w:rsid w:val="00B21CE0"/>
    <w:rsid w:val="00B237A7"/>
    <w:rsid w:val="00B272DE"/>
    <w:rsid w:val="00B35927"/>
    <w:rsid w:val="00B42761"/>
    <w:rsid w:val="00B55B63"/>
    <w:rsid w:val="00B6298F"/>
    <w:rsid w:val="00B62D86"/>
    <w:rsid w:val="00B64801"/>
    <w:rsid w:val="00B82A3E"/>
    <w:rsid w:val="00B91191"/>
    <w:rsid w:val="00BA2D14"/>
    <w:rsid w:val="00BA4E27"/>
    <w:rsid w:val="00BA5960"/>
    <w:rsid w:val="00BB2801"/>
    <w:rsid w:val="00BB2E66"/>
    <w:rsid w:val="00BB610E"/>
    <w:rsid w:val="00BC10C0"/>
    <w:rsid w:val="00BC7431"/>
    <w:rsid w:val="00BD0662"/>
    <w:rsid w:val="00BD2131"/>
    <w:rsid w:val="00BD4DEA"/>
    <w:rsid w:val="00BE0300"/>
    <w:rsid w:val="00BF35E4"/>
    <w:rsid w:val="00C0458B"/>
    <w:rsid w:val="00C12CE1"/>
    <w:rsid w:val="00C15594"/>
    <w:rsid w:val="00C22821"/>
    <w:rsid w:val="00C259DA"/>
    <w:rsid w:val="00C264E5"/>
    <w:rsid w:val="00C37C73"/>
    <w:rsid w:val="00C41F80"/>
    <w:rsid w:val="00C44E9C"/>
    <w:rsid w:val="00C543D6"/>
    <w:rsid w:val="00C558BD"/>
    <w:rsid w:val="00C61703"/>
    <w:rsid w:val="00C61EC9"/>
    <w:rsid w:val="00C64CF2"/>
    <w:rsid w:val="00C65AA0"/>
    <w:rsid w:val="00C67438"/>
    <w:rsid w:val="00C73445"/>
    <w:rsid w:val="00C81218"/>
    <w:rsid w:val="00C83F5C"/>
    <w:rsid w:val="00C95700"/>
    <w:rsid w:val="00C96298"/>
    <w:rsid w:val="00CA5B6E"/>
    <w:rsid w:val="00CA715D"/>
    <w:rsid w:val="00CB0377"/>
    <w:rsid w:val="00CB249E"/>
    <w:rsid w:val="00CC55D9"/>
    <w:rsid w:val="00CD4C05"/>
    <w:rsid w:val="00CE1BC5"/>
    <w:rsid w:val="00CF24F2"/>
    <w:rsid w:val="00CF2702"/>
    <w:rsid w:val="00CF2DD5"/>
    <w:rsid w:val="00CF33A3"/>
    <w:rsid w:val="00CF51BD"/>
    <w:rsid w:val="00D01A45"/>
    <w:rsid w:val="00D0271C"/>
    <w:rsid w:val="00D032CD"/>
    <w:rsid w:val="00D2634B"/>
    <w:rsid w:val="00D36107"/>
    <w:rsid w:val="00D4039B"/>
    <w:rsid w:val="00D44482"/>
    <w:rsid w:val="00D56518"/>
    <w:rsid w:val="00D61DB9"/>
    <w:rsid w:val="00D63FB4"/>
    <w:rsid w:val="00D749C0"/>
    <w:rsid w:val="00D76C19"/>
    <w:rsid w:val="00D8091C"/>
    <w:rsid w:val="00D867E9"/>
    <w:rsid w:val="00D94486"/>
    <w:rsid w:val="00D944DA"/>
    <w:rsid w:val="00D96577"/>
    <w:rsid w:val="00DA1D7E"/>
    <w:rsid w:val="00DA3B78"/>
    <w:rsid w:val="00DA5AF9"/>
    <w:rsid w:val="00DA66BA"/>
    <w:rsid w:val="00DB51F9"/>
    <w:rsid w:val="00DB5EF0"/>
    <w:rsid w:val="00DB6DAC"/>
    <w:rsid w:val="00DC38EC"/>
    <w:rsid w:val="00DC546B"/>
    <w:rsid w:val="00DD1EB6"/>
    <w:rsid w:val="00DE07A3"/>
    <w:rsid w:val="00DE27EA"/>
    <w:rsid w:val="00E01B10"/>
    <w:rsid w:val="00E03ABA"/>
    <w:rsid w:val="00E043DA"/>
    <w:rsid w:val="00E06792"/>
    <w:rsid w:val="00E10A9A"/>
    <w:rsid w:val="00E12049"/>
    <w:rsid w:val="00E126F0"/>
    <w:rsid w:val="00E135F4"/>
    <w:rsid w:val="00E160C5"/>
    <w:rsid w:val="00E344EB"/>
    <w:rsid w:val="00E346F1"/>
    <w:rsid w:val="00E3551E"/>
    <w:rsid w:val="00E37F31"/>
    <w:rsid w:val="00E41522"/>
    <w:rsid w:val="00E429EB"/>
    <w:rsid w:val="00E452A5"/>
    <w:rsid w:val="00E533C6"/>
    <w:rsid w:val="00E53AD5"/>
    <w:rsid w:val="00E56ED5"/>
    <w:rsid w:val="00E607E7"/>
    <w:rsid w:val="00E63344"/>
    <w:rsid w:val="00E64485"/>
    <w:rsid w:val="00E67692"/>
    <w:rsid w:val="00E913A9"/>
    <w:rsid w:val="00E92335"/>
    <w:rsid w:val="00E92AE1"/>
    <w:rsid w:val="00E972C4"/>
    <w:rsid w:val="00EA5EC3"/>
    <w:rsid w:val="00EA6CEE"/>
    <w:rsid w:val="00EB26F8"/>
    <w:rsid w:val="00EB5C87"/>
    <w:rsid w:val="00EC720C"/>
    <w:rsid w:val="00ED5698"/>
    <w:rsid w:val="00EE03A5"/>
    <w:rsid w:val="00EE522A"/>
    <w:rsid w:val="00EE6A28"/>
    <w:rsid w:val="00EF1546"/>
    <w:rsid w:val="00F02FD9"/>
    <w:rsid w:val="00F044AF"/>
    <w:rsid w:val="00F06E81"/>
    <w:rsid w:val="00F11E35"/>
    <w:rsid w:val="00F416DD"/>
    <w:rsid w:val="00F52B3F"/>
    <w:rsid w:val="00F54E8E"/>
    <w:rsid w:val="00F72738"/>
    <w:rsid w:val="00F85938"/>
    <w:rsid w:val="00F91190"/>
    <w:rsid w:val="00FC52CC"/>
    <w:rsid w:val="00FE3400"/>
    <w:rsid w:val="00FE7BA1"/>
    <w:rsid w:val="00FF36A8"/>
    <w:rsid w:val="13EA14B7"/>
    <w:rsid w:val="21077295"/>
    <w:rsid w:val="3DAD1C2E"/>
    <w:rsid w:val="3ED7D9C0"/>
    <w:rsid w:val="53BA6018"/>
    <w:rsid w:val="7294F16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style="mso-width-percent:400;mso-height-percent:200;mso-width-relative:margin;mso-height-relative:margin" fillcolor="white">
      <v:fill color="white"/>
      <v:textbox style="mso-fit-shape-to-text:t"/>
      <o:colormru v:ext="edit" colors="#ebf7f7,#ddd,#eaeaea,#dbedfb,#294293"/>
    </o:shapedefaults>
    <o:shapelayout v:ext="edit">
      <o:idmap v:ext="edit" data="2"/>
    </o:shapelayout>
  </w:shapeDefaults>
  <w:decimalSymbol w:val=","/>
  <w:listSeparator w:val=";"/>
  <w14:docId w14:val="7B910930"/>
  <w15:docId w15:val="{9AA58A5E-4890-479C-BDC4-069E1BDACAE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de-DE" w:eastAsia="de-DE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1B1F6D"/>
    <w:rPr>
      <w:rFonts w:ascii="Arial" w:hAnsi="Arial"/>
      <w:szCs w:val="24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516BE6"/>
    <w:pPr>
      <w:keepNext/>
      <w:numPr>
        <w:numId w:val="45"/>
      </w:numPr>
      <w:tabs>
        <w:tab w:val="left" w:pos="425"/>
      </w:tabs>
      <w:spacing w:before="240" w:after="60"/>
      <w:ind w:left="425" w:hanging="425"/>
      <w:outlineLvl w:val="0"/>
    </w:pPr>
    <w:rPr>
      <w:rFonts w:ascii="AvantGarde halb fett" w:hAnsi="AvantGarde halb fett"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1B2263"/>
    <w:pPr>
      <w:keepNext/>
      <w:numPr>
        <w:ilvl w:val="1"/>
        <w:numId w:val="45"/>
      </w:numPr>
      <w:tabs>
        <w:tab w:val="left" w:pos="425"/>
      </w:tabs>
      <w:spacing w:before="240" w:after="60"/>
      <w:ind w:left="0"/>
      <w:outlineLvl w:val="1"/>
    </w:pPr>
    <w:rPr>
      <w:rFonts w:ascii="AvantGarde Buch" w:hAnsi="AvantGarde Buch"/>
      <w:bCs/>
      <w:iCs/>
      <w:sz w:val="22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1B2263"/>
    <w:pPr>
      <w:keepNext/>
      <w:numPr>
        <w:ilvl w:val="2"/>
        <w:numId w:val="45"/>
      </w:numPr>
      <w:tabs>
        <w:tab w:val="left" w:pos="425"/>
      </w:tabs>
      <w:spacing w:before="240" w:after="60"/>
      <w:ind w:left="0"/>
      <w:outlineLvl w:val="2"/>
    </w:pPr>
    <w:rPr>
      <w:rFonts w:ascii="Helvetica leicht" w:hAnsi="Helvetica leicht"/>
      <w:bCs/>
      <w:szCs w:val="26"/>
    </w:rPr>
  </w:style>
  <w:style w:type="paragraph" w:styleId="berschrift4">
    <w:name w:val="heading 4"/>
    <w:basedOn w:val="Standard"/>
    <w:next w:val="Standard"/>
    <w:link w:val="berschrift4Zchn"/>
    <w:uiPriority w:val="9"/>
    <w:semiHidden/>
    <w:unhideWhenUsed/>
    <w:qFormat/>
    <w:rsid w:val="00913E11"/>
    <w:pPr>
      <w:keepNext/>
      <w:numPr>
        <w:ilvl w:val="3"/>
        <w:numId w:val="45"/>
      </w:numPr>
      <w:spacing w:before="240" w:after="60"/>
      <w:outlineLvl w:val="3"/>
    </w:pPr>
    <w:rPr>
      <w:rFonts w:ascii="Calibri" w:hAnsi="Calibri"/>
      <w:b/>
      <w:bCs/>
      <w:sz w:val="28"/>
      <w:szCs w:val="28"/>
    </w:rPr>
  </w:style>
  <w:style w:type="paragraph" w:styleId="berschrift5">
    <w:name w:val="heading 5"/>
    <w:basedOn w:val="Standard"/>
    <w:next w:val="Standard"/>
    <w:link w:val="berschrift5Zchn"/>
    <w:uiPriority w:val="9"/>
    <w:semiHidden/>
    <w:unhideWhenUsed/>
    <w:qFormat/>
    <w:rsid w:val="00913E11"/>
    <w:pPr>
      <w:numPr>
        <w:ilvl w:val="4"/>
        <w:numId w:val="45"/>
      </w:numPr>
      <w:spacing w:before="240" w:after="60"/>
      <w:outlineLvl w:val="4"/>
    </w:pPr>
    <w:rPr>
      <w:rFonts w:ascii="Calibri" w:hAnsi="Calibri"/>
      <w:b/>
      <w:bCs/>
      <w:i/>
      <w:iCs/>
      <w:sz w:val="26"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913E11"/>
    <w:pPr>
      <w:numPr>
        <w:ilvl w:val="5"/>
        <w:numId w:val="45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913E11"/>
    <w:pPr>
      <w:numPr>
        <w:ilvl w:val="6"/>
        <w:numId w:val="45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913E11"/>
    <w:pPr>
      <w:numPr>
        <w:ilvl w:val="7"/>
        <w:numId w:val="45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913E11"/>
    <w:pPr>
      <w:numPr>
        <w:ilvl w:val="8"/>
        <w:numId w:val="45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Themenberschrift">
    <w:name w:val="Themenüberschrift"/>
    <w:rsid w:val="00AD0AD7"/>
    <w:pPr>
      <w:tabs>
        <w:tab w:val="left" w:pos="2115"/>
        <w:tab w:val="left" w:pos="2805"/>
        <w:tab w:val="left" w:pos="3570"/>
        <w:tab w:val="left" w:pos="4290"/>
        <w:tab w:val="left" w:pos="5025"/>
        <w:tab w:val="left" w:pos="5715"/>
        <w:tab w:val="left" w:pos="6465"/>
        <w:tab w:val="left" w:pos="7185"/>
        <w:tab w:val="left" w:pos="7860"/>
        <w:tab w:val="left" w:pos="8610"/>
        <w:tab w:val="left" w:pos="9300"/>
        <w:tab w:val="left" w:pos="10035"/>
      </w:tabs>
      <w:autoSpaceDE w:val="0"/>
      <w:autoSpaceDN w:val="0"/>
      <w:adjustRightInd w:val="0"/>
      <w:spacing w:line="400" w:lineRule="exact"/>
    </w:pPr>
    <w:rPr>
      <w:rFonts w:ascii="AvantGarde Buch" w:hAnsi="AvantGarde Buch"/>
      <w:color w:val="1407AB"/>
      <w:sz w:val="36"/>
      <w:szCs w:val="34"/>
    </w:rPr>
  </w:style>
  <w:style w:type="paragraph" w:customStyle="1" w:styleId="Text">
    <w:name w:val="Text"/>
    <w:basedOn w:val="Standard"/>
    <w:rsid w:val="00AD0AD7"/>
    <w:pPr>
      <w:spacing w:line="200" w:lineRule="exact"/>
    </w:pPr>
    <w:rPr>
      <w:sz w:val="18"/>
    </w:rPr>
  </w:style>
  <w:style w:type="paragraph" w:customStyle="1" w:styleId="Zwischenbers">
    <w:name w:val="Zwischenübers"/>
    <w:basedOn w:val="Standard"/>
    <w:rsid w:val="00AD0AD7"/>
    <w:pPr>
      <w:tabs>
        <w:tab w:val="left" w:pos="1873"/>
      </w:tabs>
      <w:spacing w:line="220" w:lineRule="exact"/>
    </w:pPr>
    <w:rPr>
      <w:rFonts w:ascii="AvantGarde halb fett" w:hAnsi="AvantGarde halb fett"/>
      <w:color w:val="294293"/>
    </w:rPr>
  </w:style>
  <w:style w:type="paragraph" w:customStyle="1" w:styleId="HeadVorspann">
    <w:name w:val="Head+Vorspann"/>
    <w:basedOn w:val="Standard"/>
    <w:rsid w:val="00AD0AD7"/>
    <w:pPr>
      <w:tabs>
        <w:tab w:val="left" w:pos="1873"/>
      </w:tabs>
    </w:pPr>
    <w:rPr>
      <w:rFonts w:ascii="AvantGarde Buch" w:hAnsi="AvantGarde Buch"/>
      <w:sz w:val="34"/>
    </w:rPr>
  </w:style>
  <w:style w:type="paragraph" w:customStyle="1" w:styleId="TextBullets">
    <w:name w:val="Text Bullets"/>
    <w:basedOn w:val="Standard"/>
    <w:rsid w:val="00AD0AD7"/>
    <w:pPr>
      <w:numPr>
        <w:numId w:val="1"/>
      </w:numPr>
      <w:tabs>
        <w:tab w:val="clear" w:pos="360"/>
      </w:tabs>
      <w:spacing w:line="200" w:lineRule="exact"/>
    </w:pPr>
    <w:rPr>
      <w:sz w:val="18"/>
    </w:rPr>
  </w:style>
  <w:style w:type="paragraph" w:customStyle="1" w:styleId="Headline">
    <w:name w:val="Headline"/>
    <w:autoRedefine/>
    <w:qFormat/>
    <w:rsid w:val="00432EBC"/>
    <w:pPr>
      <w:autoSpaceDE w:val="0"/>
      <w:autoSpaceDN w:val="0"/>
      <w:adjustRightInd w:val="0"/>
      <w:ind w:left="709" w:hanging="709"/>
    </w:pPr>
    <w:rPr>
      <w:rFonts w:ascii="Arial" w:hAnsi="Arial" w:cs="Arial"/>
    </w:rPr>
  </w:style>
  <w:style w:type="paragraph" w:customStyle="1" w:styleId="Bildunter">
    <w:name w:val="Bildunter"/>
    <w:autoRedefine/>
    <w:qFormat/>
    <w:rsid w:val="00D032CD"/>
    <w:pPr>
      <w:tabs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autoSpaceDE w:val="0"/>
      <w:autoSpaceDN w:val="0"/>
      <w:adjustRightInd w:val="0"/>
    </w:pPr>
    <w:rPr>
      <w:rFonts w:ascii="Arial" w:hAnsi="Arial"/>
      <w:color w:val="000000"/>
      <w:sz w:val="12"/>
      <w:szCs w:val="14"/>
    </w:rPr>
  </w:style>
  <w:style w:type="paragraph" w:customStyle="1" w:styleId="Einleitungstext">
    <w:name w:val="Einleitungstext"/>
    <w:basedOn w:val="Themenberschrift"/>
    <w:rsid w:val="00AD0AD7"/>
    <w:rPr>
      <w:sz w:val="28"/>
    </w:rPr>
  </w:style>
  <w:style w:type="paragraph" w:styleId="Kopfzeile">
    <w:name w:val="header"/>
    <w:basedOn w:val="Standard"/>
    <w:link w:val="KopfzeileZchn"/>
    <w:rsid w:val="005B3048"/>
    <w:pPr>
      <w:tabs>
        <w:tab w:val="center" w:pos="4536"/>
        <w:tab w:val="right" w:pos="9072"/>
      </w:tabs>
      <w:overflowPunct w:val="0"/>
      <w:autoSpaceDE w:val="0"/>
      <w:autoSpaceDN w:val="0"/>
      <w:adjustRightInd w:val="0"/>
      <w:textAlignment w:val="baseline"/>
    </w:pPr>
    <w:rPr>
      <w:rFonts w:ascii="AvantGarde halb fett" w:hAnsi="AvantGarde halb fett"/>
      <w:szCs w:val="20"/>
      <w:lang w:val="en-US"/>
    </w:rPr>
  </w:style>
  <w:style w:type="paragraph" w:styleId="Fuzeile">
    <w:name w:val="footer"/>
    <w:basedOn w:val="Standard"/>
    <w:link w:val="FuzeileZchn"/>
    <w:uiPriority w:val="99"/>
    <w:rsid w:val="0026002D"/>
    <w:pPr>
      <w:tabs>
        <w:tab w:val="center" w:pos="4536"/>
        <w:tab w:val="right" w:pos="9072"/>
      </w:tabs>
    </w:pPr>
    <w:rPr>
      <w:rFonts w:ascii="AvantGarde halb fett" w:hAnsi="AvantGarde halb fett"/>
      <w:sz w:val="18"/>
    </w:rPr>
  </w:style>
  <w:style w:type="character" w:styleId="Seitenzahl">
    <w:name w:val="page number"/>
    <w:basedOn w:val="Absatz-Standardschriftart"/>
    <w:semiHidden/>
    <w:rsid w:val="00AD0AD7"/>
  </w:style>
  <w:style w:type="character" w:styleId="Hyperlink">
    <w:name w:val="Hyperlink"/>
    <w:basedOn w:val="Absatz-Standardschriftart"/>
    <w:semiHidden/>
    <w:rsid w:val="00AD0AD7"/>
    <w:rPr>
      <w:color w:val="0000FF"/>
      <w:u w:val="single"/>
    </w:rPr>
  </w:style>
  <w:style w:type="paragraph" w:customStyle="1" w:styleId="BBLTitelzeile">
    <w:name w:val="BBLTitelzeile"/>
    <w:basedOn w:val="Standard"/>
    <w:rsid w:val="00581D28"/>
    <w:rPr>
      <w:rFonts w:ascii="AvantGarde halb fett" w:hAnsi="AvantGarde halb fett"/>
      <w:sz w:val="48"/>
    </w:rPr>
  </w:style>
  <w:style w:type="paragraph" w:styleId="Funotentext">
    <w:name w:val="footnote text"/>
    <w:basedOn w:val="Standard"/>
    <w:semiHidden/>
    <w:rsid w:val="00AD0AD7"/>
    <w:rPr>
      <w:szCs w:val="20"/>
    </w:rPr>
  </w:style>
  <w:style w:type="character" w:styleId="Funotenzeichen">
    <w:name w:val="footnote reference"/>
    <w:basedOn w:val="Absatz-Standardschriftart"/>
    <w:uiPriority w:val="99"/>
    <w:semiHidden/>
    <w:rsid w:val="00AD0AD7"/>
    <w:rPr>
      <w:vertAlign w:val="superscript"/>
    </w:rPr>
  </w:style>
  <w:style w:type="paragraph" w:styleId="Sprechblasentext">
    <w:name w:val="Balloon Text"/>
    <w:basedOn w:val="Standard"/>
    <w:semiHidden/>
    <w:rsid w:val="00AD0AD7"/>
    <w:rPr>
      <w:rFonts w:ascii="Tahoma" w:hAnsi="Tahoma" w:cs="Tahoma"/>
      <w:sz w:val="16"/>
      <w:szCs w:val="16"/>
    </w:rPr>
  </w:style>
  <w:style w:type="character" w:customStyle="1" w:styleId="KopfzeileZchn">
    <w:name w:val="Kopfzeile Zchn"/>
    <w:basedOn w:val="Absatz-Standardschriftart"/>
    <w:link w:val="Kopfzeile"/>
    <w:rsid w:val="005B3048"/>
    <w:rPr>
      <w:rFonts w:ascii="AvantGarde halb fett" w:hAnsi="AvantGarde halb fett"/>
      <w:lang w:val="en-US"/>
    </w:rPr>
  </w:style>
  <w:style w:type="character" w:customStyle="1" w:styleId="n0071bf50x008c3078">
    <w:name w:val="n0071bf50x008c3078"/>
    <w:basedOn w:val="Absatz-Standardschriftart"/>
    <w:rsid w:val="008109B9"/>
    <w:rPr>
      <w:b/>
      <w:bCs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516BE6"/>
    <w:rPr>
      <w:rFonts w:ascii="AvantGarde halb fett" w:hAnsi="AvantGarde halb fett"/>
      <w:bCs/>
      <w:kern w:val="32"/>
      <w:sz w:val="24"/>
      <w:szCs w:val="32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1B2263"/>
    <w:rPr>
      <w:rFonts w:ascii="AvantGarde Buch" w:hAnsi="AvantGarde Buch"/>
      <w:bCs/>
      <w:iCs/>
      <w:sz w:val="22"/>
      <w:szCs w:val="28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1B2263"/>
    <w:rPr>
      <w:rFonts w:ascii="Helvetica leicht" w:hAnsi="Helvetica leicht"/>
      <w:bCs/>
      <w:szCs w:val="26"/>
    </w:r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913E11"/>
    <w:rPr>
      <w:rFonts w:ascii="Calibri" w:hAnsi="Calibri"/>
      <w:b/>
      <w:bCs/>
      <w:sz w:val="28"/>
      <w:szCs w:val="28"/>
    </w:rPr>
  </w:style>
  <w:style w:type="character" w:customStyle="1" w:styleId="berschrift5Zchn">
    <w:name w:val="Überschrift 5 Zchn"/>
    <w:basedOn w:val="Absatz-Standardschriftart"/>
    <w:link w:val="berschrift5"/>
    <w:uiPriority w:val="9"/>
    <w:semiHidden/>
    <w:rsid w:val="00913E11"/>
    <w:rPr>
      <w:rFonts w:ascii="Calibri" w:hAnsi="Calibri"/>
      <w:b/>
      <w:bCs/>
      <w:i/>
      <w:iCs/>
      <w:sz w:val="26"/>
      <w:szCs w:val="26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913E11"/>
    <w:rPr>
      <w:rFonts w:ascii="Calibri" w:hAnsi="Calibri"/>
      <w:b/>
      <w:bCs/>
      <w:szCs w:val="22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913E11"/>
    <w:rPr>
      <w:rFonts w:ascii="Calibri" w:hAnsi="Calibri"/>
      <w:sz w:val="24"/>
      <w:szCs w:val="24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913E11"/>
    <w:rPr>
      <w:rFonts w:ascii="Calibri" w:hAnsi="Calibri"/>
      <w:i/>
      <w:iCs/>
      <w:sz w:val="24"/>
      <w:szCs w:val="24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913E11"/>
    <w:rPr>
      <w:rFonts w:ascii="Cambria" w:hAnsi="Cambria"/>
      <w:szCs w:val="22"/>
    </w:rPr>
  </w:style>
  <w:style w:type="character" w:customStyle="1" w:styleId="FuzeileZchn">
    <w:name w:val="Fußzeile Zchn"/>
    <w:basedOn w:val="Absatz-Standardschriftart"/>
    <w:link w:val="Fuzeile"/>
    <w:uiPriority w:val="99"/>
    <w:rsid w:val="0026002D"/>
    <w:rPr>
      <w:rFonts w:ascii="AvantGarde halb fett" w:hAnsi="AvantGarde halb fett"/>
      <w:sz w:val="18"/>
      <w:szCs w:val="24"/>
    </w:rPr>
  </w:style>
  <w:style w:type="paragraph" w:customStyle="1" w:styleId="Anschrift">
    <w:name w:val="Anschrift"/>
    <w:basedOn w:val="Standard"/>
    <w:rsid w:val="00904A80"/>
    <w:pPr>
      <w:autoSpaceDE w:val="0"/>
      <w:autoSpaceDN w:val="0"/>
      <w:adjustRightInd w:val="0"/>
      <w:spacing w:line="240" w:lineRule="exact"/>
    </w:pPr>
    <w:rPr>
      <w:kern w:val="28"/>
      <w:szCs w:val="20"/>
    </w:rPr>
  </w:style>
  <w:style w:type="paragraph" w:customStyle="1" w:styleId="TabellenText">
    <w:name w:val="Tabellen Text"/>
    <w:rsid w:val="00904A80"/>
    <w:pPr>
      <w:autoSpaceDE w:val="0"/>
      <w:autoSpaceDN w:val="0"/>
      <w:adjustRightInd w:val="0"/>
      <w:spacing w:line="238" w:lineRule="atLeast"/>
    </w:pPr>
    <w:rPr>
      <w:rFonts w:ascii="Arial" w:hAnsi="Arial"/>
      <w:color w:val="000000"/>
      <w:sz w:val="14"/>
      <w:szCs w:val="14"/>
    </w:rPr>
  </w:style>
  <w:style w:type="paragraph" w:customStyle="1" w:styleId="Einrckung1">
    <w:name w:val="Einrückung1"/>
    <w:rsid w:val="00904A80"/>
    <w:pPr>
      <w:keepLines/>
      <w:autoSpaceDE w:val="0"/>
      <w:autoSpaceDN w:val="0"/>
      <w:adjustRightInd w:val="0"/>
      <w:spacing w:line="181" w:lineRule="atLeast"/>
      <w:ind w:left="226" w:hanging="226"/>
    </w:pPr>
    <w:rPr>
      <w:rFonts w:ascii="Arial" w:hAnsi="Arial"/>
      <w:color w:val="000000"/>
      <w:sz w:val="14"/>
      <w:szCs w:val="14"/>
    </w:rPr>
  </w:style>
  <w:style w:type="paragraph" w:styleId="Listenabsatz">
    <w:name w:val="List Paragraph"/>
    <w:basedOn w:val="Standard"/>
    <w:uiPriority w:val="34"/>
    <w:qFormat/>
    <w:rsid w:val="009326F1"/>
    <w:pPr>
      <w:ind w:left="720"/>
      <w:contextualSpacing/>
    </w:pPr>
    <w:rPr>
      <w:rFonts w:eastAsia="Calibri"/>
      <w:szCs w:val="22"/>
      <w:lang w:eastAsia="en-US"/>
    </w:rPr>
  </w:style>
  <w:style w:type="paragraph" w:customStyle="1" w:styleId="Einrckung3">
    <w:name w:val="Einrückung3"/>
    <w:rsid w:val="009326F1"/>
    <w:pPr>
      <w:keepLines/>
      <w:autoSpaceDE w:val="0"/>
      <w:autoSpaceDN w:val="0"/>
      <w:adjustRightInd w:val="0"/>
      <w:ind w:left="283" w:hanging="283"/>
    </w:pPr>
    <w:rPr>
      <w:rFonts w:ascii="Arial" w:hAnsi="Arial"/>
      <w:color w:val="000000"/>
      <w:sz w:val="14"/>
      <w:szCs w:val="14"/>
    </w:rPr>
  </w:style>
  <w:style w:type="paragraph" w:styleId="berarbeitung">
    <w:name w:val="Revision"/>
    <w:hidden/>
    <w:uiPriority w:val="99"/>
    <w:semiHidden/>
    <w:rsid w:val="00C41F80"/>
    <w:rPr>
      <w:rFonts w:ascii="Arial" w:hAnsi="Arial"/>
      <w:sz w:val="22"/>
      <w:szCs w:val="24"/>
    </w:rPr>
  </w:style>
  <w:style w:type="table" w:styleId="Tabellenraster">
    <w:name w:val="Table Grid"/>
    <w:basedOn w:val="NormaleTabelle"/>
    <w:rsid w:val="00C41F80"/>
    <w:rPr>
      <w:rFonts w:ascii="Calibri" w:eastAsia="Calibri" w:hAnsi="Calibri"/>
      <w:sz w:val="22"/>
      <w:szCs w:val="22"/>
      <w:lang w:eastAsia="en-US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Listemark1">
    <w:name w:val="Liste mark 1"/>
    <w:rsid w:val="005B3048"/>
    <w:pPr>
      <w:numPr>
        <w:numId w:val="33"/>
      </w:numPr>
      <w:autoSpaceDE w:val="0"/>
      <w:autoSpaceDN w:val="0"/>
      <w:adjustRightInd w:val="0"/>
      <w:spacing w:before="100" w:beforeAutospacing="1" w:after="100" w:afterAutospacing="1"/>
    </w:pPr>
    <w:rPr>
      <w:rFonts w:ascii="Arial" w:hAnsi="Arial"/>
      <w:color w:val="000000"/>
      <w:sz w:val="22"/>
      <w:szCs w:val="22"/>
    </w:rPr>
  </w:style>
  <w:style w:type="paragraph" w:customStyle="1" w:styleId="Listemark2">
    <w:name w:val="Liste mark 2"/>
    <w:rsid w:val="005B3048"/>
    <w:pPr>
      <w:numPr>
        <w:numId w:val="34"/>
      </w:numPr>
      <w:autoSpaceDE w:val="0"/>
      <w:autoSpaceDN w:val="0"/>
      <w:adjustRightInd w:val="0"/>
      <w:spacing w:before="100" w:beforeAutospacing="1" w:after="100" w:afterAutospacing="1" w:line="238" w:lineRule="atLeast"/>
    </w:pPr>
    <w:rPr>
      <w:rFonts w:ascii="Arial" w:hAnsi="Arial"/>
      <w:color w:val="000000"/>
      <w:sz w:val="22"/>
      <w:szCs w:val="22"/>
    </w:rPr>
  </w:style>
  <w:style w:type="paragraph" w:customStyle="1" w:styleId="Listemark3">
    <w:name w:val="Liste mark 3"/>
    <w:basedOn w:val="Listemark1"/>
    <w:rsid w:val="005B3048"/>
    <w:pPr>
      <w:numPr>
        <w:numId w:val="36"/>
      </w:numPr>
    </w:pPr>
  </w:style>
  <w:style w:type="numbering" w:customStyle="1" w:styleId="Formatvorlage1">
    <w:name w:val="Formatvorlage1"/>
    <w:uiPriority w:val="99"/>
    <w:rsid w:val="0029503F"/>
    <w:pPr>
      <w:numPr>
        <w:numId w:val="43"/>
      </w:numPr>
    </w:pPr>
  </w:style>
  <w:style w:type="character" w:customStyle="1" w:styleId="CommentReference">
    <w:name w:val="Comment Reference"/>
    <w:basedOn w:val="Absatz-Standardschriftart"/>
    <w:unhideWhenUsed/>
    <w:rsid w:val="006C0FA4"/>
    <w:rPr>
      <w:sz w:val="16"/>
      <w:szCs w:val="16"/>
    </w:rPr>
  </w:style>
  <w:style w:type="paragraph" w:customStyle="1" w:styleId="CommentText">
    <w:name w:val="Comment Text"/>
    <w:basedOn w:val="Standard"/>
    <w:link w:val="CommentTextChar"/>
    <w:unhideWhenUsed/>
    <w:rsid w:val="006C0FA4"/>
    <w:rPr>
      <w:szCs w:val="20"/>
    </w:rPr>
  </w:style>
  <w:style w:type="character" w:customStyle="1" w:styleId="CommentTextChar">
    <w:name w:val="Comment Text Char"/>
    <w:basedOn w:val="Absatz-Standardschriftart"/>
    <w:link w:val="CommentText"/>
    <w:rsid w:val="006C0FA4"/>
    <w:rPr>
      <w:rFonts w:ascii="Arial" w:hAnsi="Arial"/>
    </w:rPr>
  </w:style>
  <w:style w:type="paragraph" w:customStyle="1" w:styleId="CommentSubject">
    <w:name w:val="Comment Subject"/>
    <w:basedOn w:val="CommentText"/>
    <w:next w:val="CommentText"/>
    <w:link w:val="CommentSubjectChar"/>
    <w:uiPriority w:val="99"/>
    <w:semiHidden/>
    <w:unhideWhenUsed/>
    <w:rsid w:val="006C0FA4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6C0FA4"/>
    <w:rPr>
      <w:rFonts w:ascii="Arial" w:hAnsi="Arial"/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20211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540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5341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8569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3EA732A1BC7D42DE9A020F127D52385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8FD5527-900A-4CCF-9950-C297304660EE}"/>
      </w:docPartPr>
      <w:docPartBody>
        <w:p w:rsidR="006A2CB2" w:rsidRDefault="006A2CB2" w:rsidP="006A2CB2">
          <w:pPr>
            <w:pStyle w:val="3EA732A1BC7D42DE9A020F127D523857"/>
          </w:pPr>
          <w:r w:rsidRPr="001E4C5F">
            <w:rPr>
              <w:rStyle w:val="Platzhaltertext"/>
            </w:rPr>
            <w:t>[Betreff]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AvantGarde Buch">
    <w:altName w:val="Cambria"/>
    <w:panose1 w:val="00000000000000000000"/>
    <w:charset w:val="00"/>
    <w:family w:val="roman"/>
    <w:notTrueType/>
    <w:pitch w:val="variable"/>
    <w:sig w:usb0="00000003" w:usb1="4000204A" w:usb2="00000000" w:usb3="00000000" w:csb0="00000001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A2CB2"/>
    <w:rsid w:val="0011724E"/>
    <w:rsid w:val="0034036B"/>
    <w:rsid w:val="006A2CB2"/>
    <w:rsid w:val="00A87273"/>
    <w:rsid w:val="00D749C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de-DE" w:eastAsia="de-D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6A2CB2"/>
    <w:rPr>
      <w:color w:val="666666"/>
    </w:rPr>
  </w:style>
  <w:style w:type="paragraph" w:customStyle="1" w:styleId="3EA732A1BC7D42DE9A020F127D523857">
    <w:name w:val="3EA732A1BC7D42DE9A020F127D523857"/>
    <w:rsid w:val="006A2CB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theme/theme1.xml><?xml version="1.0" encoding="utf-8"?>
<a:theme xmlns:a="http://schemas.openxmlformats.org/drawingml/2006/main" name="Larissa-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tns:customPropertyEditors xmlns:tns="http://schemas.microsoft.com/office/2006/customDocumentInformationPanel">
  <tns:showOnOpen>true</tns:showOnOpen>
  <tns:defaultPropertyEditorNamespace>Standardeigenschaften</tns:defaultPropertyEditorNamespace>
</tns:customPropertyEdito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092629d-2b1f-405e-b663-c87c0e56d3ec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CDD8220EF1D2754AAFFAF41BC70A238D" ma:contentTypeVersion="9" ma:contentTypeDescription="Ein neues Dokument erstellen." ma:contentTypeScope="" ma:versionID="28391630f4897914229702b340b4f236">
  <xsd:schema xmlns:xsd="http://www.w3.org/2001/XMLSchema" xmlns:xs="http://www.w3.org/2001/XMLSchema" xmlns:p="http://schemas.microsoft.com/office/2006/metadata/properties" xmlns:ns2="f092629d-2b1f-405e-b663-c87c0e56d3ec" targetNamespace="http://schemas.microsoft.com/office/2006/metadata/properties" ma:root="true" ma:fieldsID="9a17b99eb6089a890122d2fe9b2a8a18" ns2:_="">
    <xsd:import namespace="f092629d-2b1f-405e-b663-c87c0e56d3e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92629d-2b1f-405e-b663-c87c0e56d3e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Bildmarkierungen" ma:readOnly="false" ma:fieldId="{5cf76f15-5ced-4ddc-b409-7134ff3c332f}" ma:taxonomyMulti="true" ma:sspId="0ef079d3-1ec2-435b-bccc-f709ea028d1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AB567914-4017-42CF-B6D3-0013AD21F64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B9EF06C-0157-4BA5-8118-C0056FB6B7AC}">
  <ds:schemaRefs>
    <ds:schemaRef ds:uri="http://schemas.microsoft.com/office/2006/customDocumentInformationPanel"/>
  </ds:schemaRefs>
</ds:datastoreItem>
</file>

<file path=customXml/itemProps3.xml><?xml version="1.0" encoding="utf-8"?>
<ds:datastoreItem xmlns:ds="http://schemas.openxmlformats.org/officeDocument/2006/customXml" ds:itemID="{4C6078F6-E938-4B8E-B7D1-4CC174A013D2}">
  <ds:schemaRefs>
    <ds:schemaRef ds:uri="http://schemas.microsoft.com/office/2006/metadata/properties"/>
    <ds:schemaRef ds:uri="http://schemas.microsoft.com/office/infopath/2007/PartnerControls"/>
    <ds:schemaRef ds:uri="f092629d-2b1f-405e-b663-c87c0e56d3ec"/>
  </ds:schemaRefs>
</ds:datastoreItem>
</file>

<file path=customXml/itemProps4.xml><?xml version="1.0" encoding="utf-8"?>
<ds:datastoreItem xmlns:ds="http://schemas.openxmlformats.org/officeDocument/2006/customXml" ds:itemID="{5CB3D8CA-20AB-4CD2-B737-12AF85485D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092629d-2b1f-405e-b663-c87c0e56d3e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1012C635-8B08-4C7F-AF0B-6D9EBCA4C4E7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Standar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</Pages>
  <Words>153</Words>
  <Characters>970</Characters>
  <Application>Microsoft Office Word</Application>
  <DocSecurity>0</DocSecurity>
  <Lines>8</Lines>
  <Paragraphs>2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Unterstützungsleistungen ePA App ANÜ</vt:lpstr>
    </vt:vector>
  </TitlesOfParts>
  <Company>Techniker Krankenkasse</Company>
  <LinksUpToDate>false</LinksUpToDate>
  <CharactersWithSpaces>1121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Unterstützungsleistungen ePA App ANÜ</dc:title>
  <dc:subject>26-09260</dc:subject>
  <dc:creator>Techniker Krankenkasse</dc:creator>
  <cp:keywords>Erklärung zur Tarifbindung</cp:keywords>
  <dc:description>05/2016</dc:description>
  <cp:lastModifiedBy>Heskamp, Philipp</cp:lastModifiedBy>
  <cp:revision>11</cp:revision>
  <cp:lastPrinted>2018-10-30T02:07:00Z</cp:lastPrinted>
  <dcterms:created xsi:type="dcterms:W3CDTF">2026-06-12T03:06:00Z</dcterms:created>
  <dcterms:modified xsi:type="dcterms:W3CDTF">2026-06-18T12:08:00Z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48f69af-3265-4c12-b1e3-f63a8696e71d_Enabled">
    <vt:lpwstr>true</vt:lpwstr>
  </property>
  <property fmtid="{D5CDD505-2E9C-101B-9397-08002B2CF9AE}" pid="3" name="MSIP_Label_a48f69af-3265-4c12-b1e3-f63a8696e71d_SetDate">
    <vt:lpwstr>2022-11-07T14:50:15Z</vt:lpwstr>
  </property>
  <property fmtid="{D5CDD505-2E9C-101B-9397-08002B2CF9AE}" pid="4" name="MSIP_Label_a48f69af-3265-4c12-b1e3-f63a8696e71d_Method">
    <vt:lpwstr>Standard</vt:lpwstr>
  </property>
  <property fmtid="{D5CDD505-2E9C-101B-9397-08002B2CF9AE}" pid="5" name="MSIP_Label_a48f69af-3265-4c12-b1e3-f63a8696e71d_Name">
    <vt:lpwstr>Nur für den Dienstgebrauch</vt:lpwstr>
  </property>
  <property fmtid="{D5CDD505-2E9C-101B-9397-08002B2CF9AE}" pid="6" name="MSIP_Label_a48f69af-3265-4c12-b1e3-f63a8696e71d_SiteId">
    <vt:lpwstr>777634b8-6549-48dd-89f9-71c677fea243</vt:lpwstr>
  </property>
  <property fmtid="{D5CDD505-2E9C-101B-9397-08002B2CF9AE}" pid="7" name="MSIP_Label_a48f69af-3265-4c12-b1e3-f63a8696e71d_ActionId">
    <vt:lpwstr>96ce623f-9cc9-4609-b2b3-ffdacc6d5bce</vt:lpwstr>
  </property>
  <property fmtid="{D5CDD505-2E9C-101B-9397-08002B2CF9AE}" pid="8" name="MSIP_Label_a48f69af-3265-4c12-b1e3-f63a8696e71d_ContentBits">
    <vt:lpwstr>0</vt:lpwstr>
  </property>
  <property fmtid="{D5CDD505-2E9C-101B-9397-08002B2CF9AE}" pid="9" name="ContentTypeId">
    <vt:lpwstr>0x010100CDD8220EF1D2754AAFFAF41BC70A238D</vt:lpwstr>
  </property>
  <property fmtid="{D5CDD505-2E9C-101B-9397-08002B2CF9AE}" pid="10" name="MediaServiceImageTags">
    <vt:lpwstr/>
  </property>
</Properties>
</file>